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0B80-3084-42C7-A8B2-C607F5ED5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DC6FB-0CD1-41D8-B011-487AC77A9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7C30C-17AC-4C1C-B88F-4B7B59993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CE27-E2AE-433A-91D9-AA2C68460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2C4A4-22FD-41F7-85B0-B8CF4E3BD3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8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3A703-F3DB-4BD8-A018-FBF394FD9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3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3F00-350D-47E5-BCFB-7ECFD0EC0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F58B4-A9E2-44CF-88A4-BAC73B7254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6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53F38-3A11-4151-989C-A18C9853E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2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8F491-E2F1-40ED-AF2D-C4758C958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4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57E38-888F-4CC0-A375-B16F23DF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32CEBC-EE17-4F63-A2DF-7F7243D918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047750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10668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904875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990600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57800"/>
            <a:ext cx="976313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122396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914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10763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9763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9334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9239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3" name="Picture 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952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5562600" y="457200"/>
            <a:ext cx="0" cy="6019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VanDuinen</dc:creator>
  <cp:lastModifiedBy>Nathan VanDuinen</cp:lastModifiedBy>
  <cp:revision>4</cp:revision>
  <dcterms:created xsi:type="dcterms:W3CDTF">2012-05-20T18:40:52Z</dcterms:created>
  <dcterms:modified xsi:type="dcterms:W3CDTF">2012-05-21T13:45:34Z</dcterms:modified>
</cp:coreProperties>
</file>