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0922-95EF-4A0E-8C90-C78772400E6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0F06-0FF6-41C6-B1A1-E5D70BEF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5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0922-95EF-4A0E-8C90-C78772400E6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0F06-0FF6-41C6-B1A1-E5D70BEF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4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0922-95EF-4A0E-8C90-C78772400E6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0F06-0FF6-41C6-B1A1-E5D70BEF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5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0922-95EF-4A0E-8C90-C78772400E6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0F06-0FF6-41C6-B1A1-E5D70BEF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4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0922-95EF-4A0E-8C90-C78772400E6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0F06-0FF6-41C6-B1A1-E5D70BEF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0922-95EF-4A0E-8C90-C78772400E6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0F06-0FF6-41C6-B1A1-E5D70BEF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5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0922-95EF-4A0E-8C90-C78772400E6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0F06-0FF6-41C6-B1A1-E5D70BEF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8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0922-95EF-4A0E-8C90-C78772400E6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0F06-0FF6-41C6-B1A1-E5D70BEF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1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0922-95EF-4A0E-8C90-C78772400E6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0F06-0FF6-41C6-B1A1-E5D70BEF4B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4495800" y="12700"/>
            <a:ext cx="228600" cy="3568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228600"/>
            <a:ext cx="352717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Good for Earth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5025572" y="228600"/>
            <a:ext cx="352717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Bad for Earth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581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1"/>
          <p:cNvGrpSpPr>
            <a:grpSpLocks noChangeAspect="1"/>
          </p:cNvGrpSpPr>
          <p:nvPr userDrawn="1"/>
        </p:nvGrpSpPr>
        <p:grpSpPr bwMode="auto">
          <a:xfrm>
            <a:off x="3429000" y="165100"/>
            <a:ext cx="647700" cy="649288"/>
            <a:chOff x="2160" y="104"/>
            <a:chExt cx="408" cy="409"/>
          </a:xfrm>
        </p:grpSpPr>
        <p:sp>
          <p:nvSpPr>
            <p:cNvPr id="10" name="AutoShape 10"/>
            <p:cNvSpPr>
              <a:spLocks noChangeAspect="1" noChangeArrowheads="1" noTextEdit="1"/>
            </p:cNvSpPr>
            <p:nvPr userDrawn="1"/>
          </p:nvSpPr>
          <p:spPr bwMode="auto">
            <a:xfrm>
              <a:off x="2160" y="104"/>
              <a:ext cx="40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 userDrawn="1"/>
          </p:nvSpPr>
          <p:spPr bwMode="auto">
            <a:xfrm>
              <a:off x="2160" y="104"/>
              <a:ext cx="408" cy="409"/>
            </a:xfrm>
            <a:custGeom>
              <a:avLst/>
              <a:gdLst>
                <a:gd name="T0" fmla="*/ 1220 w 1224"/>
                <a:gd name="T1" fmla="*/ 676 h 1227"/>
                <a:gd name="T2" fmla="*/ 1207 w 1224"/>
                <a:gd name="T3" fmla="*/ 752 h 1227"/>
                <a:gd name="T4" fmla="*/ 1186 w 1224"/>
                <a:gd name="T5" fmla="*/ 824 h 1227"/>
                <a:gd name="T6" fmla="*/ 1155 w 1224"/>
                <a:gd name="T7" fmla="*/ 891 h 1227"/>
                <a:gd name="T8" fmla="*/ 1119 w 1224"/>
                <a:gd name="T9" fmla="*/ 955 h 1227"/>
                <a:gd name="T10" fmla="*/ 1074 w 1224"/>
                <a:gd name="T11" fmla="*/ 1015 h 1227"/>
                <a:gd name="T12" fmla="*/ 1022 w 1224"/>
                <a:gd name="T13" fmla="*/ 1066 h 1227"/>
                <a:gd name="T14" fmla="*/ 964 w 1224"/>
                <a:gd name="T15" fmla="*/ 1113 h 1227"/>
                <a:gd name="T16" fmla="*/ 903 w 1224"/>
                <a:gd name="T17" fmla="*/ 1152 h 1227"/>
                <a:gd name="T18" fmla="*/ 835 w 1224"/>
                <a:gd name="T19" fmla="*/ 1184 h 1227"/>
                <a:gd name="T20" fmla="*/ 763 w 1224"/>
                <a:gd name="T21" fmla="*/ 1207 h 1227"/>
                <a:gd name="T22" fmla="*/ 689 w 1224"/>
                <a:gd name="T23" fmla="*/ 1221 h 1227"/>
                <a:gd name="T24" fmla="*/ 611 w 1224"/>
                <a:gd name="T25" fmla="*/ 1227 h 1227"/>
                <a:gd name="T26" fmla="*/ 533 w 1224"/>
                <a:gd name="T27" fmla="*/ 1221 h 1227"/>
                <a:gd name="T28" fmla="*/ 458 w 1224"/>
                <a:gd name="T29" fmla="*/ 1207 h 1227"/>
                <a:gd name="T30" fmla="*/ 387 w 1224"/>
                <a:gd name="T31" fmla="*/ 1184 h 1227"/>
                <a:gd name="T32" fmla="*/ 319 w 1224"/>
                <a:gd name="T33" fmla="*/ 1152 h 1227"/>
                <a:gd name="T34" fmla="*/ 258 w 1224"/>
                <a:gd name="T35" fmla="*/ 1113 h 1227"/>
                <a:gd name="T36" fmla="*/ 200 w 1224"/>
                <a:gd name="T37" fmla="*/ 1066 h 1227"/>
                <a:gd name="T38" fmla="*/ 148 w 1224"/>
                <a:gd name="T39" fmla="*/ 1015 h 1227"/>
                <a:gd name="T40" fmla="*/ 104 w 1224"/>
                <a:gd name="T41" fmla="*/ 955 h 1227"/>
                <a:gd name="T42" fmla="*/ 66 w 1224"/>
                <a:gd name="T43" fmla="*/ 891 h 1227"/>
                <a:gd name="T44" fmla="*/ 36 w 1224"/>
                <a:gd name="T45" fmla="*/ 824 h 1227"/>
                <a:gd name="T46" fmla="*/ 14 w 1224"/>
                <a:gd name="T47" fmla="*/ 752 h 1227"/>
                <a:gd name="T48" fmla="*/ 3 w 1224"/>
                <a:gd name="T49" fmla="*/ 676 h 1227"/>
                <a:gd name="T50" fmla="*/ 0 w 1224"/>
                <a:gd name="T51" fmla="*/ 597 h 1227"/>
                <a:gd name="T52" fmla="*/ 6 w 1224"/>
                <a:gd name="T53" fmla="*/ 521 h 1227"/>
                <a:gd name="T54" fmla="*/ 22 w 1224"/>
                <a:gd name="T55" fmla="*/ 446 h 1227"/>
                <a:gd name="T56" fmla="*/ 47 w 1224"/>
                <a:gd name="T57" fmla="*/ 375 h 1227"/>
                <a:gd name="T58" fmla="*/ 80 w 1224"/>
                <a:gd name="T59" fmla="*/ 307 h 1227"/>
                <a:gd name="T60" fmla="*/ 120 w 1224"/>
                <a:gd name="T61" fmla="*/ 246 h 1227"/>
                <a:gd name="T62" fmla="*/ 169 w 1224"/>
                <a:gd name="T63" fmla="*/ 189 h 1227"/>
                <a:gd name="T64" fmla="*/ 222 w 1224"/>
                <a:gd name="T65" fmla="*/ 139 h 1227"/>
                <a:gd name="T66" fmla="*/ 282 w 1224"/>
                <a:gd name="T67" fmla="*/ 96 h 1227"/>
                <a:gd name="T68" fmla="*/ 346 w 1224"/>
                <a:gd name="T69" fmla="*/ 60 h 1227"/>
                <a:gd name="T70" fmla="*/ 414 w 1224"/>
                <a:gd name="T71" fmla="*/ 31 h 1227"/>
                <a:gd name="T72" fmla="*/ 488 w 1224"/>
                <a:gd name="T73" fmla="*/ 12 h 1227"/>
                <a:gd name="T74" fmla="*/ 564 w 1224"/>
                <a:gd name="T75" fmla="*/ 1 h 1227"/>
                <a:gd name="T76" fmla="*/ 642 w 1224"/>
                <a:gd name="T77" fmla="*/ 0 h 1227"/>
                <a:gd name="T78" fmla="*/ 720 w 1224"/>
                <a:gd name="T79" fmla="*/ 9 h 1227"/>
                <a:gd name="T80" fmla="*/ 793 w 1224"/>
                <a:gd name="T81" fmla="*/ 27 h 1227"/>
                <a:gd name="T82" fmla="*/ 862 w 1224"/>
                <a:gd name="T83" fmla="*/ 54 h 1227"/>
                <a:gd name="T84" fmla="*/ 928 w 1224"/>
                <a:gd name="T85" fmla="*/ 88 h 1227"/>
                <a:gd name="T86" fmla="*/ 989 w 1224"/>
                <a:gd name="T87" fmla="*/ 130 h 1227"/>
                <a:gd name="T88" fmla="*/ 1044 w 1224"/>
                <a:gd name="T89" fmla="*/ 180 h 1227"/>
                <a:gd name="T90" fmla="*/ 1092 w 1224"/>
                <a:gd name="T91" fmla="*/ 233 h 1227"/>
                <a:gd name="T92" fmla="*/ 1134 w 1224"/>
                <a:gd name="T93" fmla="*/ 295 h 1227"/>
                <a:gd name="T94" fmla="*/ 1168 w 1224"/>
                <a:gd name="T95" fmla="*/ 361 h 1227"/>
                <a:gd name="T96" fmla="*/ 1196 w 1224"/>
                <a:gd name="T97" fmla="*/ 431 h 1227"/>
                <a:gd name="T98" fmla="*/ 1214 w 1224"/>
                <a:gd name="T99" fmla="*/ 504 h 1227"/>
                <a:gd name="T100" fmla="*/ 1222 w 1224"/>
                <a:gd name="T101" fmla="*/ 581 h 1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24" h="1227">
                  <a:moveTo>
                    <a:pt x="1224" y="614"/>
                  </a:moveTo>
                  <a:lnTo>
                    <a:pt x="1223" y="629"/>
                  </a:lnTo>
                  <a:lnTo>
                    <a:pt x="1222" y="646"/>
                  </a:lnTo>
                  <a:lnTo>
                    <a:pt x="1221" y="660"/>
                  </a:lnTo>
                  <a:lnTo>
                    <a:pt x="1220" y="676"/>
                  </a:lnTo>
                  <a:lnTo>
                    <a:pt x="1218" y="691"/>
                  </a:lnTo>
                  <a:lnTo>
                    <a:pt x="1216" y="705"/>
                  </a:lnTo>
                  <a:lnTo>
                    <a:pt x="1214" y="722"/>
                  </a:lnTo>
                  <a:lnTo>
                    <a:pt x="1211" y="737"/>
                  </a:lnTo>
                  <a:lnTo>
                    <a:pt x="1207" y="752"/>
                  </a:lnTo>
                  <a:lnTo>
                    <a:pt x="1204" y="766"/>
                  </a:lnTo>
                  <a:lnTo>
                    <a:pt x="1200" y="781"/>
                  </a:lnTo>
                  <a:lnTo>
                    <a:pt x="1196" y="795"/>
                  </a:lnTo>
                  <a:lnTo>
                    <a:pt x="1191" y="810"/>
                  </a:lnTo>
                  <a:lnTo>
                    <a:pt x="1186" y="824"/>
                  </a:lnTo>
                  <a:lnTo>
                    <a:pt x="1181" y="838"/>
                  </a:lnTo>
                  <a:lnTo>
                    <a:pt x="1176" y="852"/>
                  </a:lnTo>
                  <a:lnTo>
                    <a:pt x="1168" y="865"/>
                  </a:lnTo>
                  <a:lnTo>
                    <a:pt x="1163" y="879"/>
                  </a:lnTo>
                  <a:lnTo>
                    <a:pt x="1155" y="891"/>
                  </a:lnTo>
                  <a:lnTo>
                    <a:pt x="1149" y="906"/>
                  </a:lnTo>
                  <a:lnTo>
                    <a:pt x="1142" y="918"/>
                  </a:lnTo>
                  <a:lnTo>
                    <a:pt x="1134" y="931"/>
                  </a:lnTo>
                  <a:lnTo>
                    <a:pt x="1126" y="944"/>
                  </a:lnTo>
                  <a:lnTo>
                    <a:pt x="1119" y="955"/>
                  </a:lnTo>
                  <a:lnTo>
                    <a:pt x="1110" y="968"/>
                  </a:lnTo>
                  <a:lnTo>
                    <a:pt x="1102" y="980"/>
                  </a:lnTo>
                  <a:lnTo>
                    <a:pt x="1092" y="992"/>
                  </a:lnTo>
                  <a:lnTo>
                    <a:pt x="1084" y="1004"/>
                  </a:lnTo>
                  <a:lnTo>
                    <a:pt x="1074" y="1015"/>
                  </a:lnTo>
                  <a:lnTo>
                    <a:pt x="1064" y="1025"/>
                  </a:lnTo>
                  <a:lnTo>
                    <a:pt x="1053" y="1036"/>
                  </a:lnTo>
                  <a:lnTo>
                    <a:pt x="1044" y="1046"/>
                  </a:lnTo>
                  <a:lnTo>
                    <a:pt x="1033" y="1057"/>
                  </a:lnTo>
                  <a:lnTo>
                    <a:pt x="1022" y="1066"/>
                  </a:lnTo>
                  <a:lnTo>
                    <a:pt x="1012" y="1076"/>
                  </a:lnTo>
                  <a:lnTo>
                    <a:pt x="1000" y="1087"/>
                  </a:lnTo>
                  <a:lnTo>
                    <a:pt x="989" y="1095"/>
                  </a:lnTo>
                  <a:lnTo>
                    <a:pt x="978" y="1105"/>
                  </a:lnTo>
                  <a:lnTo>
                    <a:pt x="964" y="1113"/>
                  </a:lnTo>
                  <a:lnTo>
                    <a:pt x="953" y="1122"/>
                  </a:lnTo>
                  <a:lnTo>
                    <a:pt x="941" y="1130"/>
                  </a:lnTo>
                  <a:lnTo>
                    <a:pt x="928" y="1137"/>
                  </a:lnTo>
                  <a:lnTo>
                    <a:pt x="916" y="1145"/>
                  </a:lnTo>
                  <a:lnTo>
                    <a:pt x="903" y="1152"/>
                  </a:lnTo>
                  <a:lnTo>
                    <a:pt x="890" y="1158"/>
                  </a:lnTo>
                  <a:lnTo>
                    <a:pt x="877" y="1166"/>
                  </a:lnTo>
                  <a:lnTo>
                    <a:pt x="862" y="1172"/>
                  </a:lnTo>
                  <a:lnTo>
                    <a:pt x="850" y="1177"/>
                  </a:lnTo>
                  <a:lnTo>
                    <a:pt x="835" y="1184"/>
                  </a:lnTo>
                  <a:lnTo>
                    <a:pt x="821" y="1189"/>
                  </a:lnTo>
                  <a:lnTo>
                    <a:pt x="808" y="1194"/>
                  </a:lnTo>
                  <a:lnTo>
                    <a:pt x="793" y="1199"/>
                  </a:lnTo>
                  <a:lnTo>
                    <a:pt x="779" y="1203"/>
                  </a:lnTo>
                  <a:lnTo>
                    <a:pt x="763" y="1207"/>
                  </a:lnTo>
                  <a:lnTo>
                    <a:pt x="750" y="1211"/>
                  </a:lnTo>
                  <a:lnTo>
                    <a:pt x="735" y="1214"/>
                  </a:lnTo>
                  <a:lnTo>
                    <a:pt x="720" y="1217"/>
                  </a:lnTo>
                  <a:lnTo>
                    <a:pt x="704" y="1219"/>
                  </a:lnTo>
                  <a:lnTo>
                    <a:pt x="689" y="1221"/>
                  </a:lnTo>
                  <a:lnTo>
                    <a:pt x="674" y="1224"/>
                  </a:lnTo>
                  <a:lnTo>
                    <a:pt x="658" y="1224"/>
                  </a:lnTo>
                  <a:lnTo>
                    <a:pt x="642" y="1226"/>
                  </a:lnTo>
                  <a:lnTo>
                    <a:pt x="627" y="1227"/>
                  </a:lnTo>
                  <a:lnTo>
                    <a:pt x="611" y="1227"/>
                  </a:lnTo>
                  <a:lnTo>
                    <a:pt x="596" y="1227"/>
                  </a:lnTo>
                  <a:lnTo>
                    <a:pt x="580" y="1226"/>
                  </a:lnTo>
                  <a:lnTo>
                    <a:pt x="564" y="1224"/>
                  </a:lnTo>
                  <a:lnTo>
                    <a:pt x="548" y="1224"/>
                  </a:lnTo>
                  <a:lnTo>
                    <a:pt x="533" y="1221"/>
                  </a:lnTo>
                  <a:lnTo>
                    <a:pt x="518" y="1219"/>
                  </a:lnTo>
                  <a:lnTo>
                    <a:pt x="503" y="1217"/>
                  </a:lnTo>
                  <a:lnTo>
                    <a:pt x="488" y="1214"/>
                  </a:lnTo>
                  <a:lnTo>
                    <a:pt x="474" y="1211"/>
                  </a:lnTo>
                  <a:lnTo>
                    <a:pt x="458" y="1207"/>
                  </a:lnTo>
                  <a:lnTo>
                    <a:pt x="443" y="1203"/>
                  </a:lnTo>
                  <a:lnTo>
                    <a:pt x="429" y="1199"/>
                  </a:lnTo>
                  <a:lnTo>
                    <a:pt x="414" y="1194"/>
                  </a:lnTo>
                  <a:lnTo>
                    <a:pt x="401" y="1189"/>
                  </a:lnTo>
                  <a:lnTo>
                    <a:pt x="387" y="1184"/>
                  </a:lnTo>
                  <a:lnTo>
                    <a:pt x="373" y="1177"/>
                  </a:lnTo>
                  <a:lnTo>
                    <a:pt x="360" y="1172"/>
                  </a:lnTo>
                  <a:lnTo>
                    <a:pt x="346" y="1166"/>
                  </a:lnTo>
                  <a:lnTo>
                    <a:pt x="332" y="1158"/>
                  </a:lnTo>
                  <a:lnTo>
                    <a:pt x="319" y="1152"/>
                  </a:lnTo>
                  <a:lnTo>
                    <a:pt x="307" y="1145"/>
                  </a:lnTo>
                  <a:lnTo>
                    <a:pt x="294" y="1137"/>
                  </a:lnTo>
                  <a:lnTo>
                    <a:pt x="282" y="1130"/>
                  </a:lnTo>
                  <a:lnTo>
                    <a:pt x="270" y="1122"/>
                  </a:lnTo>
                  <a:lnTo>
                    <a:pt x="258" y="1113"/>
                  </a:lnTo>
                  <a:lnTo>
                    <a:pt x="245" y="1105"/>
                  </a:lnTo>
                  <a:lnTo>
                    <a:pt x="233" y="1095"/>
                  </a:lnTo>
                  <a:lnTo>
                    <a:pt x="222" y="1087"/>
                  </a:lnTo>
                  <a:lnTo>
                    <a:pt x="211" y="1076"/>
                  </a:lnTo>
                  <a:lnTo>
                    <a:pt x="200" y="1066"/>
                  </a:lnTo>
                  <a:lnTo>
                    <a:pt x="189" y="1057"/>
                  </a:lnTo>
                  <a:lnTo>
                    <a:pt x="179" y="1046"/>
                  </a:lnTo>
                  <a:lnTo>
                    <a:pt x="169" y="1036"/>
                  </a:lnTo>
                  <a:lnTo>
                    <a:pt x="159" y="1025"/>
                  </a:lnTo>
                  <a:lnTo>
                    <a:pt x="148" y="1015"/>
                  </a:lnTo>
                  <a:lnTo>
                    <a:pt x="139" y="1004"/>
                  </a:lnTo>
                  <a:lnTo>
                    <a:pt x="129" y="992"/>
                  </a:lnTo>
                  <a:lnTo>
                    <a:pt x="120" y="980"/>
                  </a:lnTo>
                  <a:lnTo>
                    <a:pt x="112" y="968"/>
                  </a:lnTo>
                  <a:lnTo>
                    <a:pt x="104" y="955"/>
                  </a:lnTo>
                  <a:lnTo>
                    <a:pt x="96" y="944"/>
                  </a:lnTo>
                  <a:lnTo>
                    <a:pt x="88" y="931"/>
                  </a:lnTo>
                  <a:lnTo>
                    <a:pt x="80" y="918"/>
                  </a:lnTo>
                  <a:lnTo>
                    <a:pt x="74" y="906"/>
                  </a:lnTo>
                  <a:lnTo>
                    <a:pt x="66" y="891"/>
                  </a:lnTo>
                  <a:lnTo>
                    <a:pt x="60" y="879"/>
                  </a:lnTo>
                  <a:lnTo>
                    <a:pt x="54" y="865"/>
                  </a:lnTo>
                  <a:lnTo>
                    <a:pt x="47" y="852"/>
                  </a:lnTo>
                  <a:lnTo>
                    <a:pt x="41" y="838"/>
                  </a:lnTo>
                  <a:lnTo>
                    <a:pt x="36" y="824"/>
                  </a:lnTo>
                  <a:lnTo>
                    <a:pt x="30" y="810"/>
                  </a:lnTo>
                  <a:lnTo>
                    <a:pt x="26" y="795"/>
                  </a:lnTo>
                  <a:lnTo>
                    <a:pt x="22" y="781"/>
                  </a:lnTo>
                  <a:lnTo>
                    <a:pt x="18" y="766"/>
                  </a:lnTo>
                  <a:lnTo>
                    <a:pt x="14" y="752"/>
                  </a:lnTo>
                  <a:lnTo>
                    <a:pt x="12" y="737"/>
                  </a:lnTo>
                  <a:lnTo>
                    <a:pt x="9" y="722"/>
                  </a:lnTo>
                  <a:lnTo>
                    <a:pt x="6" y="705"/>
                  </a:lnTo>
                  <a:lnTo>
                    <a:pt x="4" y="691"/>
                  </a:lnTo>
                  <a:lnTo>
                    <a:pt x="3" y="676"/>
                  </a:lnTo>
                  <a:lnTo>
                    <a:pt x="1" y="660"/>
                  </a:lnTo>
                  <a:lnTo>
                    <a:pt x="0" y="646"/>
                  </a:lnTo>
                  <a:lnTo>
                    <a:pt x="0" y="629"/>
                  </a:lnTo>
                  <a:lnTo>
                    <a:pt x="0" y="614"/>
                  </a:lnTo>
                  <a:lnTo>
                    <a:pt x="0" y="597"/>
                  </a:lnTo>
                  <a:lnTo>
                    <a:pt x="0" y="581"/>
                  </a:lnTo>
                  <a:lnTo>
                    <a:pt x="1" y="566"/>
                  </a:lnTo>
                  <a:lnTo>
                    <a:pt x="3" y="551"/>
                  </a:lnTo>
                  <a:lnTo>
                    <a:pt x="4" y="535"/>
                  </a:lnTo>
                  <a:lnTo>
                    <a:pt x="6" y="521"/>
                  </a:lnTo>
                  <a:lnTo>
                    <a:pt x="9" y="504"/>
                  </a:lnTo>
                  <a:lnTo>
                    <a:pt x="12" y="490"/>
                  </a:lnTo>
                  <a:lnTo>
                    <a:pt x="14" y="475"/>
                  </a:lnTo>
                  <a:lnTo>
                    <a:pt x="18" y="460"/>
                  </a:lnTo>
                  <a:lnTo>
                    <a:pt x="22" y="446"/>
                  </a:lnTo>
                  <a:lnTo>
                    <a:pt x="26" y="431"/>
                  </a:lnTo>
                  <a:lnTo>
                    <a:pt x="30" y="416"/>
                  </a:lnTo>
                  <a:lnTo>
                    <a:pt x="36" y="402"/>
                  </a:lnTo>
                  <a:lnTo>
                    <a:pt x="41" y="389"/>
                  </a:lnTo>
                  <a:lnTo>
                    <a:pt x="47" y="375"/>
                  </a:lnTo>
                  <a:lnTo>
                    <a:pt x="54" y="361"/>
                  </a:lnTo>
                  <a:lnTo>
                    <a:pt x="60" y="347"/>
                  </a:lnTo>
                  <a:lnTo>
                    <a:pt x="66" y="335"/>
                  </a:lnTo>
                  <a:lnTo>
                    <a:pt x="74" y="321"/>
                  </a:lnTo>
                  <a:lnTo>
                    <a:pt x="80" y="307"/>
                  </a:lnTo>
                  <a:lnTo>
                    <a:pt x="88" y="295"/>
                  </a:lnTo>
                  <a:lnTo>
                    <a:pt x="96" y="283"/>
                  </a:lnTo>
                  <a:lnTo>
                    <a:pt x="104" y="271"/>
                  </a:lnTo>
                  <a:lnTo>
                    <a:pt x="112" y="258"/>
                  </a:lnTo>
                  <a:lnTo>
                    <a:pt x="120" y="246"/>
                  </a:lnTo>
                  <a:lnTo>
                    <a:pt x="129" y="233"/>
                  </a:lnTo>
                  <a:lnTo>
                    <a:pt x="139" y="223"/>
                  </a:lnTo>
                  <a:lnTo>
                    <a:pt x="148" y="211"/>
                  </a:lnTo>
                  <a:lnTo>
                    <a:pt x="159" y="201"/>
                  </a:lnTo>
                  <a:lnTo>
                    <a:pt x="169" y="189"/>
                  </a:lnTo>
                  <a:lnTo>
                    <a:pt x="179" y="180"/>
                  </a:lnTo>
                  <a:lnTo>
                    <a:pt x="189" y="169"/>
                  </a:lnTo>
                  <a:lnTo>
                    <a:pt x="200" y="160"/>
                  </a:lnTo>
                  <a:lnTo>
                    <a:pt x="211" y="149"/>
                  </a:lnTo>
                  <a:lnTo>
                    <a:pt x="222" y="139"/>
                  </a:lnTo>
                  <a:lnTo>
                    <a:pt x="233" y="130"/>
                  </a:lnTo>
                  <a:lnTo>
                    <a:pt x="245" y="121"/>
                  </a:lnTo>
                  <a:lnTo>
                    <a:pt x="258" y="112"/>
                  </a:lnTo>
                  <a:lnTo>
                    <a:pt x="270" y="105"/>
                  </a:lnTo>
                  <a:lnTo>
                    <a:pt x="282" y="96"/>
                  </a:lnTo>
                  <a:lnTo>
                    <a:pt x="294" y="88"/>
                  </a:lnTo>
                  <a:lnTo>
                    <a:pt x="307" y="81"/>
                  </a:lnTo>
                  <a:lnTo>
                    <a:pt x="319" y="74"/>
                  </a:lnTo>
                  <a:lnTo>
                    <a:pt x="332" y="66"/>
                  </a:lnTo>
                  <a:lnTo>
                    <a:pt x="346" y="60"/>
                  </a:lnTo>
                  <a:lnTo>
                    <a:pt x="360" y="54"/>
                  </a:lnTo>
                  <a:lnTo>
                    <a:pt x="373" y="48"/>
                  </a:lnTo>
                  <a:lnTo>
                    <a:pt x="387" y="41"/>
                  </a:lnTo>
                  <a:lnTo>
                    <a:pt x="401" y="36"/>
                  </a:lnTo>
                  <a:lnTo>
                    <a:pt x="414" y="31"/>
                  </a:lnTo>
                  <a:lnTo>
                    <a:pt x="429" y="27"/>
                  </a:lnTo>
                  <a:lnTo>
                    <a:pt x="443" y="22"/>
                  </a:lnTo>
                  <a:lnTo>
                    <a:pt x="458" y="18"/>
                  </a:lnTo>
                  <a:lnTo>
                    <a:pt x="474" y="15"/>
                  </a:lnTo>
                  <a:lnTo>
                    <a:pt x="488" y="12"/>
                  </a:lnTo>
                  <a:lnTo>
                    <a:pt x="503" y="9"/>
                  </a:lnTo>
                  <a:lnTo>
                    <a:pt x="518" y="6"/>
                  </a:lnTo>
                  <a:lnTo>
                    <a:pt x="533" y="4"/>
                  </a:lnTo>
                  <a:lnTo>
                    <a:pt x="548" y="3"/>
                  </a:lnTo>
                  <a:lnTo>
                    <a:pt x="564" y="1"/>
                  </a:lnTo>
                  <a:lnTo>
                    <a:pt x="580" y="0"/>
                  </a:lnTo>
                  <a:lnTo>
                    <a:pt x="596" y="0"/>
                  </a:lnTo>
                  <a:lnTo>
                    <a:pt x="611" y="0"/>
                  </a:lnTo>
                  <a:lnTo>
                    <a:pt x="627" y="0"/>
                  </a:lnTo>
                  <a:lnTo>
                    <a:pt x="642" y="0"/>
                  </a:lnTo>
                  <a:lnTo>
                    <a:pt x="658" y="1"/>
                  </a:lnTo>
                  <a:lnTo>
                    <a:pt x="674" y="3"/>
                  </a:lnTo>
                  <a:lnTo>
                    <a:pt x="689" y="4"/>
                  </a:lnTo>
                  <a:lnTo>
                    <a:pt x="704" y="6"/>
                  </a:lnTo>
                  <a:lnTo>
                    <a:pt x="720" y="9"/>
                  </a:lnTo>
                  <a:lnTo>
                    <a:pt x="735" y="12"/>
                  </a:lnTo>
                  <a:lnTo>
                    <a:pt x="750" y="15"/>
                  </a:lnTo>
                  <a:lnTo>
                    <a:pt x="763" y="18"/>
                  </a:lnTo>
                  <a:lnTo>
                    <a:pt x="779" y="22"/>
                  </a:lnTo>
                  <a:lnTo>
                    <a:pt x="793" y="27"/>
                  </a:lnTo>
                  <a:lnTo>
                    <a:pt x="808" y="31"/>
                  </a:lnTo>
                  <a:lnTo>
                    <a:pt x="821" y="36"/>
                  </a:lnTo>
                  <a:lnTo>
                    <a:pt x="835" y="41"/>
                  </a:lnTo>
                  <a:lnTo>
                    <a:pt x="850" y="48"/>
                  </a:lnTo>
                  <a:lnTo>
                    <a:pt x="862" y="54"/>
                  </a:lnTo>
                  <a:lnTo>
                    <a:pt x="877" y="60"/>
                  </a:lnTo>
                  <a:lnTo>
                    <a:pt x="890" y="66"/>
                  </a:lnTo>
                  <a:lnTo>
                    <a:pt x="903" y="74"/>
                  </a:lnTo>
                  <a:lnTo>
                    <a:pt x="916" y="81"/>
                  </a:lnTo>
                  <a:lnTo>
                    <a:pt x="928" y="88"/>
                  </a:lnTo>
                  <a:lnTo>
                    <a:pt x="941" y="96"/>
                  </a:lnTo>
                  <a:lnTo>
                    <a:pt x="953" y="105"/>
                  </a:lnTo>
                  <a:lnTo>
                    <a:pt x="964" y="112"/>
                  </a:lnTo>
                  <a:lnTo>
                    <a:pt x="978" y="121"/>
                  </a:lnTo>
                  <a:lnTo>
                    <a:pt x="989" y="130"/>
                  </a:lnTo>
                  <a:lnTo>
                    <a:pt x="1000" y="139"/>
                  </a:lnTo>
                  <a:lnTo>
                    <a:pt x="1012" y="149"/>
                  </a:lnTo>
                  <a:lnTo>
                    <a:pt x="1022" y="160"/>
                  </a:lnTo>
                  <a:lnTo>
                    <a:pt x="1033" y="169"/>
                  </a:lnTo>
                  <a:lnTo>
                    <a:pt x="1044" y="180"/>
                  </a:lnTo>
                  <a:lnTo>
                    <a:pt x="1053" y="189"/>
                  </a:lnTo>
                  <a:lnTo>
                    <a:pt x="1064" y="201"/>
                  </a:lnTo>
                  <a:lnTo>
                    <a:pt x="1074" y="211"/>
                  </a:lnTo>
                  <a:lnTo>
                    <a:pt x="1084" y="223"/>
                  </a:lnTo>
                  <a:lnTo>
                    <a:pt x="1092" y="233"/>
                  </a:lnTo>
                  <a:lnTo>
                    <a:pt x="1102" y="246"/>
                  </a:lnTo>
                  <a:lnTo>
                    <a:pt x="1110" y="258"/>
                  </a:lnTo>
                  <a:lnTo>
                    <a:pt x="1119" y="271"/>
                  </a:lnTo>
                  <a:lnTo>
                    <a:pt x="1126" y="283"/>
                  </a:lnTo>
                  <a:lnTo>
                    <a:pt x="1134" y="295"/>
                  </a:lnTo>
                  <a:lnTo>
                    <a:pt x="1142" y="307"/>
                  </a:lnTo>
                  <a:lnTo>
                    <a:pt x="1149" y="321"/>
                  </a:lnTo>
                  <a:lnTo>
                    <a:pt x="1155" y="335"/>
                  </a:lnTo>
                  <a:lnTo>
                    <a:pt x="1163" y="347"/>
                  </a:lnTo>
                  <a:lnTo>
                    <a:pt x="1168" y="361"/>
                  </a:lnTo>
                  <a:lnTo>
                    <a:pt x="1176" y="375"/>
                  </a:lnTo>
                  <a:lnTo>
                    <a:pt x="1181" y="389"/>
                  </a:lnTo>
                  <a:lnTo>
                    <a:pt x="1186" y="402"/>
                  </a:lnTo>
                  <a:lnTo>
                    <a:pt x="1191" y="416"/>
                  </a:lnTo>
                  <a:lnTo>
                    <a:pt x="1196" y="431"/>
                  </a:lnTo>
                  <a:lnTo>
                    <a:pt x="1200" y="446"/>
                  </a:lnTo>
                  <a:lnTo>
                    <a:pt x="1204" y="460"/>
                  </a:lnTo>
                  <a:lnTo>
                    <a:pt x="1207" y="475"/>
                  </a:lnTo>
                  <a:lnTo>
                    <a:pt x="1211" y="490"/>
                  </a:lnTo>
                  <a:lnTo>
                    <a:pt x="1214" y="504"/>
                  </a:lnTo>
                  <a:lnTo>
                    <a:pt x="1216" y="521"/>
                  </a:lnTo>
                  <a:lnTo>
                    <a:pt x="1218" y="535"/>
                  </a:lnTo>
                  <a:lnTo>
                    <a:pt x="1220" y="551"/>
                  </a:lnTo>
                  <a:lnTo>
                    <a:pt x="1221" y="566"/>
                  </a:lnTo>
                  <a:lnTo>
                    <a:pt x="1222" y="581"/>
                  </a:lnTo>
                  <a:lnTo>
                    <a:pt x="1223" y="597"/>
                  </a:lnTo>
                  <a:lnTo>
                    <a:pt x="1224" y="614"/>
                  </a:lnTo>
                  <a:lnTo>
                    <a:pt x="1224" y="61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 userDrawn="1"/>
          </p:nvSpPr>
          <p:spPr bwMode="auto">
            <a:xfrm>
              <a:off x="2429" y="196"/>
              <a:ext cx="69" cy="69"/>
            </a:xfrm>
            <a:custGeom>
              <a:avLst/>
              <a:gdLst>
                <a:gd name="T0" fmla="*/ 207 w 207"/>
                <a:gd name="T1" fmla="*/ 111 h 208"/>
                <a:gd name="T2" fmla="*/ 205 w 207"/>
                <a:gd name="T3" fmla="*/ 121 h 208"/>
                <a:gd name="T4" fmla="*/ 202 w 207"/>
                <a:gd name="T5" fmla="*/ 131 h 208"/>
                <a:gd name="T6" fmla="*/ 199 w 207"/>
                <a:gd name="T7" fmla="*/ 141 h 208"/>
                <a:gd name="T8" fmla="*/ 193 w 207"/>
                <a:gd name="T9" fmla="*/ 154 h 208"/>
                <a:gd name="T10" fmla="*/ 186 w 207"/>
                <a:gd name="T11" fmla="*/ 165 h 208"/>
                <a:gd name="T12" fmla="*/ 172 w 207"/>
                <a:gd name="T13" fmla="*/ 180 h 208"/>
                <a:gd name="T14" fmla="*/ 157 w 207"/>
                <a:gd name="T15" fmla="*/ 190 h 208"/>
                <a:gd name="T16" fmla="*/ 147 w 207"/>
                <a:gd name="T17" fmla="*/ 196 h 208"/>
                <a:gd name="T18" fmla="*/ 136 w 207"/>
                <a:gd name="T19" fmla="*/ 200 h 208"/>
                <a:gd name="T20" fmla="*/ 126 w 207"/>
                <a:gd name="T21" fmla="*/ 204 h 208"/>
                <a:gd name="T22" fmla="*/ 116 w 207"/>
                <a:gd name="T23" fmla="*/ 207 h 208"/>
                <a:gd name="T24" fmla="*/ 106 w 207"/>
                <a:gd name="T25" fmla="*/ 207 h 208"/>
                <a:gd name="T26" fmla="*/ 95 w 207"/>
                <a:gd name="T27" fmla="*/ 207 h 208"/>
                <a:gd name="T28" fmla="*/ 85 w 207"/>
                <a:gd name="T29" fmla="*/ 206 h 208"/>
                <a:gd name="T30" fmla="*/ 75 w 207"/>
                <a:gd name="T31" fmla="*/ 202 h 208"/>
                <a:gd name="T32" fmla="*/ 65 w 207"/>
                <a:gd name="T33" fmla="*/ 200 h 208"/>
                <a:gd name="T34" fmla="*/ 55 w 207"/>
                <a:gd name="T35" fmla="*/ 195 h 208"/>
                <a:gd name="T36" fmla="*/ 40 w 207"/>
                <a:gd name="T37" fmla="*/ 186 h 208"/>
                <a:gd name="T38" fmla="*/ 26 w 207"/>
                <a:gd name="T39" fmla="*/ 174 h 208"/>
                <a:gd name="T40" fmla="*/ 15 w 207"/>
                <a:gd name="T41" fmla="*/ 160 h 208"/>
                <a:gd name="T42" fmla="*/ 10 w 207"/>
                <a:gd name="T43" fmla="*/ 148 h 208"/>
                <a:gd name="T44" fmla="*/ 5 w 207"/>
                <a:gd name="T45" fmla="*/ 136 h 208"/>
                <a:gd name="T46" fmla="*/ 3 w 207"/>
                <a:gd name="T47" fmla="*/ 127 h 208"/>
                <a:gd name="T48" fmla="*/ 1 w 207"/>
                <a:gd name="T49" fmla="*/ 116 h 208"/>
                <a:gd name="T50" fmla="*/ 0 w 207"/>
                <a:gd name="T51" fmla="*/ 106 h 208"/>
                <a:gd name="T52" fmla="*/ 0 w 207"/>
                <a:gd name="T53" fmla="*/ 95 h 208"/>
                <a:gd name="T54" fmla="*/ 2 w 207"/>
                <a:gd name="T55" fmla="*/ 85 h 208"/>
                <a:gd name="T56" fmla="*/ 4 w 207"/>
                <a:gd name="T57" fmla="*/ 75 h 208"/>
                <a:gd name="T58" fmla="*/ 7 w 207"/>
                <a:gd name="T59" fmla="*/ 65 h 208"/>
                <a:gd name="T60" fmla="*/ 10 w 207"/>
                <a:gd name="T61" fmla="*/ 56 h 208"/>
                <a:gd name="T62" fmla="*/ 20 w 207"/>
                <a:gd name="T63" fmla="*/ 41 h 208"/>
                <a:gd name="T64" fmla="*/ 34 w 207"/>
                <a:gd name="T65" fmla="*/ 27 h 208"/>
                <a:gd name="T66" fmla="*/ 49 w 207"/>
                <a:gd name="T67" fmla="*/ 15 h 208"/>
                <a:gd name="T68" fmla="*/ 60 w 207"/>
                <a:gd name="T69" fmla="*/ 9 h 208"/>
                <a:gd name="T70" fmla="*/ 70 w 207"/>
                <a:gd name="T71" fmla="*/ 5 h 208"/>
                <a:gd name="T72" fmla="*/ 80 w 207"/>
                <a:gd name="T73" fmla="*/ 2 h 208"/>
                <a:gd name="T74" fmla="*/ 90 w 207"/>
                <a:gd name="T75" fmla="*/ 1 h 208"/>
                <a:gd name="T76" fmla="*/ 100 w 207"/>
                <a:gd name="T77" fmla="*/ 0 h 208"/>
                <a:gd name="T78" fmla="*/ 111 w 207"/>
                <a:gd name="T79" fmla="*/ 0 h 208"/>
                <a:gd name="T80" fmla="*/ 121 w 207"/>
                <a:gd name="T81" fmla="*/ 2 h 208"/>
                <a:gd name="T82" fmla="*/ 131 w 207"/>
                <a:gd name="T83" fmla="*/ 3 h 208"/>
                <a:gd name="T84" fmla="*/ 141 w 207"/>
                <a:gd name="T85" fmla="*/ 7 h 208"/>
                <a:gd name="T86" fmla="*/ 153 w 207"/>
                <a:gd name="T87" fmla="*/ 13 h 208"/>
                <a:gd name="T88" fmla="*/ 165 w 207"/>
                <a:gd name="T89" fmla="*/ 20 h 208"/>
                <a:gd name="T90" fmla="*/ 180 w 207"/>
                <a:gd name="T91" fmla="*/ 33 h 208"/>
                <a:gd name="T92" fmla="*/ 191 w 207"/>
                <a:gd name="T93" fmla="*/ 49 h 208"/>
                <a:gd name="T94" fmla="*/ 197 w 207"/>
                <a:gd name="T95" fmla="*/ 61 h 208"/>
                <a:gd name="T96" fmla="*/ 201 w 207"/>
                <a:gd name="T97" fmla="*/ 70 h 208"/>
                <a:gd name="T98" fmla="*/ 204 w 207"/>
                <a:gd name="T99" fmla="*/ 80 h 208"/>
                <a:gd name="T100" fmla="*/ 206 w 207"/>
                <a:gd name="T101" fmla="*/ 90 h 208"/>
                <a:gd name="T102" fmla="*/ 207 w 207"/>
                <a:gd name="T103" fmla="*/ 101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7" h="208">
                  <a:moveTo>
                    <a:pt x="207" y="104"/>
                  </a:moveTo>
                  <a:lnTo>
                    <a:pt x="207" y="106"/>
                  </a:lnTo>
                  <a:lnTo>
                    <a:pt x="207" y="108"/>
                  </a:lnTo>
                  <a:lnTo>
                    <a:pt x="207" y="111"/>
                  </a:lnTo>
                  <a:lnTo>
                    <a:pt x="207" y="113"/>
                  </a:lnTo>
                  <a:lnTo>
                    <a:pt x="206" y="116"/>
                  </a:lnTo>
                  <a:lnTo>
                    <a:pt x="206" y="119"/>
                  </a:lnTo>
                  <a:lnTo>
                    <a:pt x="205" y="121"/>
                  </a:lnTo>
                  <a:lnTo>
                    <a:pt x="205" y="124"/>
                  </a:lnTo>
                  <a:lnTo>
                    <a:pt x="204" y="127"/>
                  </a:lnTo>
                  <a:lnTo>
                    <a:pt x="203" y="129"/>
                  </a:lnTo>
                  <a:lnTo>
                    <a:pt x="202" y="131"/>
                  </a:lnTo>
                  <a:lnTo>
                    <a:pt x="202" y="134"/>
                  </a:lnTo>
                  <a:lnTo>
                    <a:pt x="201" y="136"/>
                  </a:lnTo>
                  <a:lnTo>
                    <a:pt x="201" y="139"/>
                  </a:lnTo>
                  <a:lnTo>
                    <a:pt x="199" y="141"/>
                  </a:lnTo>
                  <a:lnTo>
                    <a:pt x="199" y="143"/>
                  </a:lnTo>
                  <a:lnTo>
                    <a:pt x="196" y="148"/>
                  </a:lnTo>
                  <a:lnTo>
                    <a:pt x="193" y="153"/>
                  </a:lnTo>
                  <a:lnTo>
                    <a:pt x="193" y="154"/>
                  </a:lnTo>
                  <a:lnTo>
                    <a:pt x="191" y="157"/>
                  </a:lnTo>
                  <a:lnTo>
                    <a:pt x="190" y="160"/>
                  </a:lnTo>
                  <a:lnTo>
                    <a:pt x="189" y="161"/>
                  </a:lnTo>
                  <a:lnTo>
                    <a:pt x="186" y="165"/>
                  </a:lnTo>
                  <a:lnTo>
                    <a:pt x="183" y="169"/>
                  </a:lnTo>
                  <a:lnTo>
                    <a:pt x="180" y="174"/>
                  </a:lnTo>
                  <a:lnTo>
                    <a:pt x="177" y="177"/>
                  </a:lnTo>
                  <a:lnTo>
                    <a:pt x="172" y="180"/>
                  </a:lnTo>
                  <a:lnTo>
                    <a:pt x="169" y="184"/>
                  </a:lnTo>
                  <a:lnTo>
                    <a:pt x="165" y="186"/>
                  </a:lnTo>
                  <a:lnTo>
                    <a:pt x="160" y="190"/>
                  </a:lnTo>
                  <a:lnTo>
                    <a:pt x="157" y="190"/>
                  </a:lnTo>
                  <a:lnTo>
                    <a:pt x="156" y="192"/>
                  </a:lnTo>
                  <a:lnTo>
                    <a:pt x="153" y="193"/>
                  </a:lnTo>
                  <a:lnTo>
                    <a:pt x="151" y="194"/>
                  </a:lnTo>
                  <a:lnTo>
                    <a:pt x="147" y="196"/>
                  </a:lnTo>
                  <a:lnTo>
                    <a:pt x="143" y="199"/>
                  </a:lnTo>
                  <a:lnTo>
                    <a:pt x="141" y="200"/>
                  </a:lnTo>
                  <a:lnTo>
                    <a:pt x="138" y="200"/>
                  </a:lnTo>
                  <a:lnTo>
                    <a:pt x="136" y="200"/>
                  </a:lnTo>
                  <a:lnTo>
                    <a:pt x="134" y="202"/>
                  </a:lnTo>
                  <a:lnTo>
                    <a:pt x="131" y="202"/>
                  </a:lnTo>
                  <a:lnTo>
                    <a:pt x="128" y="203"/>
                  </a:lnTo>
                  <a:lnTo>
                    <a:pt x="126" y="204"/>
                  </a:lnTo>
                  <a:lnTo>
                    <a:pt x="124" y="205"/>
                  </a:lnTo>
                  <a:lnTo>
                    <a:pt x="121" y="206"/>
                  </a:lnTo>
                  <a:lnTo>
                    <a:pt x="119" y="206"/>
                  </a:lnTo>
                  <a:lnTo>
                    <a:pt x="116" y="207"/>
                  </a:lnTo>
                  <a:lnTo>
                    <a:pt x="113" y="207"/>
                  </a:lnTo>
                  <a:lnTo>
                    <a:pt x="111" y="207"/>
                  </a:lnTo>
                  <a:lnTo>
                    <a:pt x="108" y="207"/>
                  </a:lnTo>
                  <a:lnTo>
                    <a:pt x="106" y="207"/>
                  </a:lnTo>
                  <a:lnTo>
                    <a:pt x="104" y="208"/>
                  </a:lnTo>
                  <a:lnTo>
                    <a:pt x="100" y="207"/>
                  </a:lnTo>
                  <a:lnTo>
                    <a:pt x="97" y="207"/>
                  </a:lnTo>
                  <a:lnTo>
                    <a:pt x="95" y="207"/>
                  </a:lnTo>
                  <a:lnTo>
                    <a:pt x="92" y="207"/>
                  </a:lnTo>
                  <a:lnTo>
                    <a:pt x="90" y="207"/>
                  </a:lnTo>
                  <a:lnTo>
                    <a:pt x="86" y="206"/>
                  </a:lnTo>
                  <a:lnTo>
                    <a:pt x="85" y="206"/>
                  </a:lnTo>
                  <a:lnTo>
                    <a:pt x="82" y="205"/>
                  </a:lnTo>
                  <a:lnTo>
                    <a:pt x="80" y="204"/>
                  </a:lnTo>
                  <a:lnTo>
                    <a:pt x="77" y="203"/>
                  </a:lnTo>
                  <a:lnTo>
                    <a:pt x="75" y="202"/>
                  </a:lnTo>
                  <a:lnTo>
                    <a:pt x="73" y="202"/>
                  </a:lnTo>
                  <a:lnTo>
                    <a:pt x="70" y="200"/>
                  </a:lnTo>
                  <a:lnTo>
                    <a:pt x="68" y="200"/>
                  </a:lnTo>
                  <a:lnTo>
                    <a:pt x="65" y="200"/>
                  </a:lnTo>
                  <a:lnTo>
                    <a:pt x="63" y="199"/>
                  </a:lnTo>
                  <a:lnTo>
                    <a:pt x="60" y="198"/>
                  </a:lnTo>
                  <a:lnTo>
                    <a:pt x="57" y="196"/>
                  </a:lnTo>
                  <a:lnTo>
                    <a:pt x="55" y="195"/>
                  </a:lnTo>
                  <a:lnTo>
                    <a:pt x="53" y="194"/>
                  </a:lnTo>
                  <a:lnTo>
                    <a:pt x="49" y="192"/>
                  </a:lnTo>
                  <a:lnTo>
                    <a:pt x="45" y="190"/>
                  </a:lnTo>
                  <a:lnTo>
                    <a:pt x="40" y="186"/>
                  </a:lnTo>
                  <a:lnTo>
                    <a:pt x="37" y="184"/>
                  </a:lnTo>
                  <a:lnTo>
                    <a:pt x="34" y="180"/>
                  </a:lnTo>
                  <a:lnTo>
                    <a:pt x="30" y="177"/>
                  </a:lnTo>
                  <a:lnTo>
                    <a:pt x="26" y="174"/>
                  </a:lnTo>
                  <a:lnTo>
                    <a:pt x="23" y="169"/>
                  </a:lnTo>
                  <a:lnTo>
                    <a:pt x="20" y="165"/>
                  </a:lnTo>
                  <a:lnTo>
                    <a:pt x="17" y="161"/>
                  </a:lnTo>
                  <a:lnTo>
                    <a:pt x="15" y="160"/>
                  </a:lnTo>
                  <a:lnTo>
                    <a:pt x="15" y="157"/>
                  </a:lnTo>
                  <a:lnTo>
                    <a:pt x="13" y="154"/>
                  </a:lnTo>
                  <a:lnTo>
                    <a:pt x="12" y="153"/>
                  </a:lnTo>
                  <a:lnTo>
                    <a:pt x="10" y="148"/>
                  </a:lnTo>
                  <a:lnTo>
                    <a:pt x="8" y="143"/>
                  </a:lnTo>
                  <a:lnTo>
                    <a:pt x="7" y="141"/>
                  </a:lnTo>
                  <a:lnTo>
                    <a:pt x="6" y="139"/>
                  </a:lnTo>
                  <a:lnTo>
                    <a:pt x="5" y="136"/>
                  </a:lnTo>
                  <a:lnTo>
                    <a:pt x="4" y="134"/>
                  </a:lnTo>
                  <a:lnTo>
                    <a:pt x="4" y="131"/>
                  </a:lnTo>
                  <a:lnTo>
                    <a:pt x="3" y="129"/>
                  </a:lnTo>
                  <a:lnTo>
                    <a:pt x="3" y="127"/>
                  </a:lnTo>
                  <a:lnTo>
                    <a:pt x="3" y="124"/>
                  </a:lnTo>
                  <a:lnTo>
                    <a:pt x="2" y="121"/>
                  </a:lnTo>
                  <a:lnTo>
                    <a:pt x="1" y="119"/>
                  </a:lnTo>
                  <a:lnTo>
                    <a:pt x="1" y="116"/>
                  </a:lnTo>
                  <a:lnTo>
                    <a:pt x="1" y="113"/>
                  </a:lnTo>
                  <a:lnTo>
                    <a:pt x="0" y="111"/>
                  </a:lnTo>
                  <a:lnTo>
                    <a:pt x="0" y="108"/>
                  </a:lnTo>
                  <a:lnTo>
                    <a:pt x="0" y="106"/>
                  </a:lnTo>
                  <a:lnTo>
                    <a:pt x="0" y="104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5"/>
                  </a:lnTo>
                  <a:lnTo>
                    <a:pt x="1" y="93"/>
                  </a:lnTo>
                  <a:lnTo>
                    <a:pt x="1" y="90"/>
                  </a:lnTo>
                  <a:lnTo>
                    <a:pt x="1" y="88"/>
                  </a:lnTo>
                  <a:lnTo>
                    <a:pt x="2" y="85"/>
                  </a:lnTo>
                  <a:lnTo>
                    <a:pt x="3" y="83"/>
                  </a:lnTo>
                  <a:lnTo>
                    <a:pt x="3" y="80"/>
                  </a:lnTo>
                  <a:lnTo>
                    <a:pt x="3" y="78"/>
                  </a:lnTo>
                  <a:lnTo>
                    <a:pt x="4" y="75"/>
                  </a:lnTo>
                  <a:lnTo>
                    <a:pt x="4" y="73"/>
                  </a:lnTo>
                  <a:lnTo>
                    <a:pt x="5" y="70"/>
                  </a:lnTo>
                  <a:lnTo>
                    <a:pt x="6" y="68"/>
                  </a:lnTo>
                  <a:lnTo>
                    <a:pt x="7" y="65"/>
                  </a:lnTo>
                  <a:lnTo>
                    <a:pt x="8" y="64"/>
                  </a:lnTo>
                  <a:lnTo>
                    <a:pt x="9" y="61"/>
                  </a:lnTo>
                  <a:lnTo>
                    <a:pt x="10" y="59"/>
                  </a:lnTo>
                  <a:lnTo>
                    <a:pt x="10" y="56"/>
                  </a:lnTo>
                  <a:lnTo>
                    <a:pt x="12" y="53"/>
                  </a:lnTo>
                  <a:lnTo>
                    <a:pt x="15" y="49"/>
                  </a:lnTo>
                  <a:lnTo>
                    <a:pt x="17" y="45"/>
                  </a:lnTo>
                  <a:lnTo>
                    <a:pt x="20" y="41"/>
                  </a:lnTo>
                  <a:lnTo>
                    <a:pt x="23" y="37"/>
                  </a:lnTo>
                  <a:lnTo>
                    <a:pt x="26" y="33"/>
                  </a:lnTo>
                  <a:lnTo>
                    <a:pt x="30" y="30"/>
                  </a:lnTo>
                  <a:lnTo>
                    <a:pt x="34" y="27"/>
                  </a:lnTo>
                  <a:lnTo>
                    <a:pt x="37" y="23"/>
                  </a:lnTo>
                  <a:lnTo>
                    <a:pt x="40" y="20"/>
                  </a:lnTo>
                  <a:lnTo>
                    <a:pt x="45" y="17"/>
                  </a:lnTo>
                  <a:lnTo>
                    <a:pt x="49" y="15"/>
                  </a:lnTo>
                  <a:lnTo>
                    <a:pt x="53" y="12"/>
                  </a:lnTo>
                  <a:lnTo>
                    <a:pt x="55" y="10"/>
                  </a:lnTo>
                  <a:lnTo>
                    <a:pt x="57" y="9"/>
                  </a:lnTo>
                  <a:lnTo>
                    <a:pt x="60" y="9"/>
                  </a:lnTo>
                  <a:lnTo>
                    <a:pt x="63" y="8"/>
                  </a:lnTo>
                  <a:lnTo>
                    <a:pt x="65" y="7"/>
                  </a:lnTo>
                  <a:lnTo>
                    <a:pt x="68" y="6"/>
                  </a:lnTo>
                  <a:lnTo>
                    <a:pt x="70" y="5"/>
                  </a:lnTo>
                  <a:lnTo>
                    <a:pt x="73" y="4"/>
                  </a:lnTo>
                  <a:lnTo>
                    <a:pt x="75" y="3"/>
                  </a:lnTo>
                  <a:lnTo>
                    <a:pt x="77" y="3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5" y="2"/>
                  </a:lnTo>
                  <a:lnTo>
                    <a:pt x="86" y="1"/>
                  </a:lnTo>
                  <a:lnTo>
                    <a:pt x="90" y="1"/>
                  </a:lnTo>
                  <a:lnTo>
                    <a:pt x="92" y="1"/>
                  </a:lnTo>
                  <a:lnTo>
                    <a:pt x="95" y="0"/>
                  </a:lnTo>
                  <a:lnTo>
                    <a:pt x="97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1" y="0"/>
                  </a:lnTo>
                  <a:lnTo>
                    <a:pt x="113" y="1"/>
                  </a:lnTo>
                  <a:lnTo>
                    <a:pt x="116" y="1"/>
                  </a:lnTo>
                  <a:lnTo>
                    <a:pt x="119" y="1"/>
                  </a:lnTo>
                  <a:lnTo>
                    <a:pt x="121" y="2"/>
                  </a:lnTo>
                  <a:lnTo>
                    <a:pt x="124" y="2"/>
                  </a:lnTo>
                  <a:lnTo>
                    <a:pt x="126" y="2"/>
                  </a:lnTo>
                  <a:lnTo>
                    <a:pt x="128" y="3"/>
                  </a:lnTo>
                  <a:lnTo>
                    <a:pt x="131" y="3"/>
                  </a:lnTo>
                  <a:lnTo>
                    <a:pt x="134" y="4"/>
                  </a:lnTo>
                  <a:lnTo>
                    <a:pt x="136" y="5"/>
                  </a:lnTo>
                  <a:lnTo>
                    <a:pt x="138" y="6"/>
                  </a:lnTo>
                  <a:lnTo>
                    <a:pt x="141" y="7"/>
                  </a:lnTo>
                  <a:lnTo>
                    <a:pt x="143" y="8"/>
                  </a:lnTo>
                  <a:lnTo>
                    <a:pt x="147" y="9"/>
                  </a:lnTo>
                  <a:lnTo>
                    <a:pt x="151" y="12"/>
                  </a:lnTo>
                  <a:lnTo>
                    <a:pt x="153" y="13"/>
                  </a:lnTo>
                  <a:lnTo>
                    <a:pt x="156" y="15"/>
                  </a:lnTo>
                  <a:lnTo>
                    <a:pt x="157" y="16"/>
                  </a:lnTo>
                  <a:lnTo>
                    <a:pt x="160" y="17"/>
                  </a:lnTo>
                  <a:lnTo>
                    <a:pt x="165" y="20"/>
                  </a:lnTo>
                  <a:lnTo>
                    <a:pt x="169" y="23"/>
                  </a:lnTo>
                  <a:lnTo>
                    <a:pt x="172" y="27"/>
                  </a:lnTo>
                  <a:lnTo>
                    <a:pt x="177" y="30"/>
                  </a:lnTo>
                  <a:lnTo>
                    <a:pt x="180" y="33"/>
                  </a:lnTo>
                  <a:lnTo>
                    <a:pt x="183" y="37"/>
                  </a:lnTo>
                  <a:lnTo>
                    <a:pt x="186" y="41"/>
                  </a:lnTo>
                  <a:lnTo>
                    <a:pt x="189" y="45"/>
                  </a:lnTo>
                  <a:lnTo>
                    <a:pt x="191" y="49"/>
                  </a:lnTo>
                  <a:lnTo>
                    <a:pt x="193" y="53"/>
                  </a:lnTo>
                  <a:lnTo>
                    <a:pt x="196" y="56"/>
                  </a:lnTo>
                  <a:lnTo>
                    <a:pt x="196" y="59"/>
                  </a:lnTo>
                  <a:lnTo>
                    <a:pt x="197" y="61"/>
                  </a:lnTo>
                  <a:lnTo>
                    <a:pt x="199" y="64"/>
                  </a:lnTo>
                  <a:lnTo>
                    <a:pt x="199" y="65"/>
                  </a:lnTo>
                  <a:lnTo>
                    <a:pt x="201" y="68"/>
                  </a:lnTo>
                  <a:lnTo>
                    <a:pt x="201" y="70"/>
                  </a:lnTo>
                  <a:lnTo>
                    <a:pt x="202" y="73"/>
                  </a:lnTo>
                  <a:lnTo>
                    <a:pt x="202" y="75"/>
                  </a:lnTo>
                  <a:lnTo>
                    <a:pt x="203" y="78"/>
                  </a:lnTo>
                  <a:lnTo>
                    <a:pt x="204" y="80"/>
                  </a:lnTo>
                  <a:lnTo>
                    <a:pt x="205" y="83"/>
                  </a:lnTo>
                  <a:lnTo>
                    <a:pt x="205" y="85"/>
                  </a:lnTo>
                  <a:lnTo>
                    <a:pt x="206" y="88"/>
                  </a:lnTo>
                  <a:lnTo>
                    <a:pt x="206" y="90"/>
                  </a:lnTo>
                  <a:lnTo>
                    <a:pt x="207" y="93"/>
                  </a:lnTo>
                  <a:lnTo>
                    <a:pt x="207" y="95"/>
                  </a:lnTo>
                  <a:lnTo>
                    <a:pt x="207" y="98"/>
                  </a:lnTo>
                  <a:lnTo>
                    <a:pt x="207" y="101"/>
                  </a:lnTo>
                  <a:lnTo>
                    <a:pt x="207" y="104"/>
                  </a:lnTo>
                  <a:lnTo>
                    <a:pt x="207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 userDrawn="1"/>
          </p:nvSpPr>
          <p:spPr bwMode="auto">
            <a:xfrm>
              <a:off x="2227" y="192"/>
              <a:ext cx="69" cy="68"/>
            </a:xfrm>
            <a:custGeom>
              <a:avLst/>
              <a:gdLst>
                <a:gd name="T0" fmla="*/ 206 w 207"/>
                <a:gd name="T1" fmla="*/ 109 h 206"/>
                <a:gd name="T2" fmla="*/ 204 w 207"/>
                <a:gd name="T3" fmla="*/ 120 h 206"/>
                <a:gd name="T4" fmla="*/ 202 w 207"/>
                <a:gd name="T5" fmla="*/ 130 h 206"/>
                <a:gd name="T6" fmla="*/ 198 w 207"/>
                <a:gd name="T7" fmla="*/ 140 h 206"/>
                <a:gd name="T8" fmla="*/ 192 w 207"/>
                <a:gd name="T9" fmla="*/ 153 h 206"/>
                <a:gd name="T10" fmla="*/ 185 w 207"/>
                <a:gd name="T11" fmla="*/ 164 h 206"/>
                <a:gd name="T12" fmla="*/ 173 w 207"/>
                <a:gd name="T13" fmla="*/ 178 h 206"/>
                <a:gd name="T14" fmla="*/ 159 w 207"/>
                <a:gd name="T15" fmla="*/ 189 h 206"/>
                <a:gd name="T16" fmla="*/ 147 w 207"/>
                <a:gd name="T17" fmla="*/ 195 h 206"/>
                <a:gd name="T18" fmla="*/ 136 w 207"/>
                <a:gd name="T19" fmla="*/ 199 h 206"/>
                <a:gd name="T20" fmla="*/ 126 w 207"/>
                <a:gd name="T21" fmla="*/ 203 h 206"/>
                <a:gd name="T22" fmla="*/ 116 w 207"/>
                <a:gd name="T23" fmla="*/ 204 h 206"/>
                <a:gd name="T24" fmla="*/ 106 w 207"/>
                <a:gd name="T25" fmla="*/ 205 h 206"/>
                <a:gd name="T26" fmla="*/ 95 w 207"/>
                <a:gd name="T27" fmla="*/ 205 h 206"/>
                <a:gd name="T28" fmla="*/ 85 w 207"/>
                <a:gd name="T29" fmla="*/ 203 h 206"/>
                <a:gd name="T30" fmla="*/ 76 w 207"/>
                <a:gd name="T31" fmla="*/ 201 h 206"/>
                <a:gd name="T32" fmla="*/ 66 w 207"/>
                <a:gd name="T33" fmla="*/ 197 h 206"/>
                <a:gd name="T34" fmla="*/ 56 w 207"/>
                <a:gd name="T35" fmla="*/ 193 h 206"/>
                <a:gd name="T36" fmla="*/ 41 w 207"/>
                <a:gd name="T37" fmla="*/ 184 h 206"/>
                <a:gd name="T38" fmla="*/ 27 w 207"/>
                <a:gd name="T39" fmla="*/ 172 h 206"/>
                <a:gd name="T40" fmla="*/ 16 w 207"/>
                <a:gd name="T41" fmla="*/ 157 h 206"/>
                <a:gd name="T42" fmla="*/ 10 w 207"/>
                <a:gd name="T43" fmla="*/ 146 h 206"/>
                <a:gd name="T44" fmla="*/ 6 w 207"/>
                <a:gd name="T45" fmla="*/ 135 h 206"/>
                <a:gd name="T46" fmla="*/ 3 w 207"/>
                <a:gd name="T47" fmla="*/ 126 h 206"/>
                <a:gd name="T48" fmla="*/ 1 w 207"/>
                <a:gd name="T49" fmla="*/ 114 h 206"/>
                <a:gd name="T50" fmla="*/ 0 w 207"/>
                <a:gd name="T51" fmla="*/ 105 h 206"/>
                <a:gd name="T52" fmla="*/ 0 w 207"/>
                <a:gd name="T53" fmla="*/ 94 h 206"/>
                <a:gd name="T54" fmla="*/ 2 w 207"/>
                <a:gd name="T55" fmla="*/ 83 h 206"/>
                <a:gd name="T56" fmla="*/ 4 w 207"/>
                <a:gd name="T57" fmla="*/ 74 h 206"/>
                <a:gd name="T58" fmla="*/ 7 w 207"/>
                <a:gd name="T59" fmla="*/ 64 h 206"/>
                <a:gd name="T60" fmla="*/ 11 w 207"/>
                <a:gd name="T61" fmla="*/ 54 h 206"/>
                <a:gd name="T62" fmla="*/ 20 w 207"/>
                <a:gd name="T63" fmla="*/ 40 h 206"/>
                <a:gd name="T64" fmla="*/ 34 w 207"/>
                <a:gd name="T65" fmla="*/ 25 h 206"/>
                <a:gd name="T66" fmla="*/ 49 w 207"/>
                <a:gd name="T67" fmla="*/ 13 h 206"/>
                <a:gd name="T68" fmla="*/ 61 w 207"/>
                <a:gd name="T69" fmla="*/ 8 h 206"/>
                <a:gd name="T70" fmla="*/ 71 w 207"/>
                <a:gd name="T71" fmla="*/ 4 h 206"/>
                <a:gd name="T72" fmla="*/ 80 w 207"/>
                <a:gd name="T73" fmla="*/ 1 h 206"/>
                <a:gd name="T74" fmla="*/ 89 w 207"/>
                <a:gd name="T75" fmla="*/ 0 h 206"/>
                <a:gd name="T76" fmla="*/ 101 w 207"/>
                <a:gd name="T77" fmla="*/ 0 h 206"/>
                <a:gd name="T78" fmla="*/ 111 w 207"/>
                <a:gd name="T79" fmla="*/ 0 h 206"/>
                <a:gd name="T80" fmla="*/ 121 w 207"/>
                <a:gd name="T81" fmla="*/ 0 h 206"/>
                <a:gd name="T82" fmla="*/ 131 w 207"/>
                <a:gd name="T83" fmla="*/ 2 h 206"/>
                <a:gd name="T84" fmla="*/ 141 w 207"/>
                <a:gd name="T85" fmla="*/ 6 h 206"/>
                <a:gd name="T86" fmla="*/ 153 w 207"/>
                <a:gd name="T87" fmla="*/ 12 h 206"/>
                <a:gd name="T88" fmla="*/ 165 w 207"/>
                <a:gd name="T89" fmla="*/ 19 h 206"/>
                <a:gd name="T90" fmla="*/ 179 w 207"/>
                <a:gd name="T91" fmla="*/ 32 h 206"/>
                <a:gd name="T92" fmla="*/ 191 w 207"/>
                <a:gd name="T93" fmla="*/ 48 h 206"/>
                <a:gd name="T94" fmla="*/ 197 w 207"/>
                <a:gd name="T95" fmla="*/ 60 h 206"/>
                <a:gd name="T96" fmla="*/ 200 w 207"/>
                <a:gd name="T97" fmla="*/ 69 h 206"/>
                <a:gd name="T98" fmla="*/ 203 w 207"/>
                <a:gd name="T99" fmla="*/ 79 h 206"/>
                <a:gd name="T100" fmla="*/ 205 w 207"/>
                <a:gd name="T101" fmla="*/ 88 h 206"/>
                <a:gd name="T102" fmla="*/ 206 w 207"/>
                <a:gd name="T103" fmla="*/ 10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7" h="206">
                  <a:moveTo>
                    <a:pt x="207" y="102"/>
                  </a:moveTo>
                  <a:lnTo>
                    <a:pt x="206" y="105"/>
                  </a:lnTo>
                  <a:lnTo>
                    <a:pt x="206" y="107"/>
                  </a:lnTo>
                  <a:lnTo>
                    <a:pt x="206" y="109"/>
                  </a:lnTo>
                  <a:lnTo>
                    <a:pt x="206" y="112"/>
                  </a:lnTo>
                  <a:lnTo>
                    <a:pt x="205" y="114"/>
                  </a:lnTo>
                  <a:lnTo>
                    <a:pt x="205" y="117"/>
                  </a:lnTo>
                  <a:lnTo>
                    <a:pt x="204" y="120"/>
                  </a:lnTo>
                  <a:lnTo>
                    <a:pt x="204" y="123"/>
                  </a:lnTo>
                  <a:lnTo>
                    <a:pt x="203" y="126"/>
                  </a:lnTo>
                  <a:lnTo>
                    <a:pt x="203" y="128"/>
                  </a:lnTo>
                  <a:lnTo>
                    <a:pt x="202" y="130"/>
                  </a:lnTo>
                  <a:lnTo>
                    <a:pt x="202" y="132"/>
                  </a:lnTo>
                  <a:lnTo>
                    <a:pt x="200" y="135"/>
                  </a:lnTo>
                  <a:lnTo>
                    <a:pt x="200" y="137"/>
                  </a:lnTo>
                  <a:lnTo>
                    <a:pt x="198" y="140"/>
                  </a:lnTo>
                  <a:lnTo>
                    <a:pt x="198" y="142"/>
                  </a:lnTo>
                  <a:lnTo>
                    <a:pt x="196" y="146"/>
                  </a:lnTo>
                  <a:lnTo>
                    <a:pt x="193" y="150"/>
                  </a:lnTo>
                  <a:lnTo>
                    <a:pt x="192" y="153"/>
                  </a:lnTo>
                  <a:lnTo>
                    <a:pt x="191" y="155"/>
                  </a:lnTo>
                  <a:lnTo>
                    <a:pt x="190" y="157"/>
                  </a:lnTo>
                  <a:lnTo>
                    <a:pt x="189" y="160"/>
                  </a:lnTo>
                  <a:lnTo>
                    <a:pt x="185" y="164"/>
                  </a:lnTo>
                  <a:lnTo>
                    <a:pt x="183" y="167"/>
                  </a:lnTo>
                  <a:lnTo>
                    <a:pt x="179" y="172"/>
                  </a:lnTo>
                  <a:lnTo>
                    <a:pt x="177" y="175"/>
                  </a:lnTo>
                  <a:lnTo>
                    <a:pt x="173" y="178"/>
                  </a:lnTo>
                  <a:lnTo>
                    <a:pt x="169" y="181"/>
                  </a:lnTo>
                  <a:lnTo>
                    <a:pt x="165" y="184"/>
                  </a:lnTo>
                  <a:lnTo>
                    <a:pt x="162" y="187"/>
                  </a:lnTo>
                  <a:lnTo>
                    <a:pt x="159" y="189"/>
                  </a:lnTo>
                  <a:lnTo>
                    <a:pt x="156" y="190"/>
                  </a:lnTo>
                  <a:lnTo>
                    <a:pt x="153" y="192"/>
                  </a:lnTo>
                  <a:lnTo>
                    <a:pt x="152" y="192"/>
                  </a:lnTo>
                  <a:lnTo>
                    <a:pt x="147" y="195"/>
                  </a:lnTo>
                  <a:lnTo>
                    <a:pt x="143" y="197"/>
                  </a:lnTo>
                  <a:lnTo>
                    <a:pt x="141" y="197"/>
                  </a:lnTo>
                  <a:lnTo>
                    <a:pt x="138" y="199"/>
                  </a:lnTo>
                  <a:lnTo>
                    <a:pt x="136" y="199"/>
                  </a:lnTo>
                  <a:lnTo>
                    <a:pt x="133" y="200"/>
                  </a:lnTo>
                  <a:lnTo>
                    <a:pt x="131" y="201"/>
                  </a:lnTo>
                  <a:lnTo>
                    <a:pt x="129" y="202"/>
                  </a:lnTo>
                  <a:lnTo>
                    <a:pt x="126" y="203"/>
                  </a:lnTo>
                  <a:lnTo>
                    <a:pt x="124" y="203"/>
                  </a:lnTo>
                  <a:lnTo>
                    <a:pt x="121" y="203"/>
                  </a:lnTo>
                  <a:lnTo>
                    <a:pt x="118" y="204"/>
                  </a:lnTo>
                  <a:lnTo>
                    <a:pt x="116" y="204"/>
                  </a:lnTo>
                  <a:lnTo>
                    <a:pt x="113" y="205"/>
                  </a:lnTo>
                  <a:lnTo>
                    <a:pt x="111" y="205"/>
                  </a:lnTo>
                  <a:lnTo>
                    <a:pt x="108" y="205"/>
                  </a:lnTo>
                  <a:lnTo>
                    <a:pt x="106" y="205"/>
                  </a:lnTo>
                  <a:lnTo>
                    <a:pt x="103" y="206"/>
                  </a:lnTo>
                  <a:lnTo>
                    <a:pt x="101" y="205"/>
                  </a:lnTo>
                  <a:lnTo>
                    <a:pt x="98" y="205"/>
                  </a:lnTo>
                  <a:lnTo>
                    <a:pt x="95" y="205"/>
                  </a:lnTo>
                  <a:lnTo>
                    <a:pt x="93" y="205"/>
                  </a:lnTo>
                  <a:lnTo>
                    <a:pt x="89" y="204"/>
                  </a:lnTo>
                  <a:lnTo>
                    <a:pt x="88" y="204"/>
                  </a:lnTo>
                  <a:lnTo>
                    <a:pt x="85" y="203"/>
                  </a:lnTo>
                  <a:lnTo>
                    <a:pt x="82" y="203"/>
                  </a:lnTo>
                  <a:lnTo>
                    <a:pt x="80" y="203"/>
                  </a:lnTo>
                  <a:lnTo>
                    <a:pt x="77" y="202"/>
                  </a:lnTo>
                  <a:lnTo>
                    <a:pt x="76" y="201"/>
                  </a:lnTo>
                  <a:lnTo>
                    <a:pt x="73" y="200"/>
                  </a:lnTo>
                  <a:lnTo>
                    <a:pt x="71" y="199"/>
                  </a:lnTo>
                  <a:lnTo>
                    <a:pt x="68" y="199"/>
                  </a:lnTo>
                  <a:lnTo>
                    <a:pt x="66" y="197"/>
                  </a:lnTo>
                  <a:lnTo>
                    <a:pt x="64" y="197"/>
                  </a:lnTo>
                  <a:lnTo>
                    <a:pt x="61" y="196"/>
                  </a:lnTo>
                  <a:lnTo>
                    <a:pt x="59" y="195"/>
                  </a:lnTo>
                  <a:lnTo>
                    <a:pt x="56" y="193"/>
                  </a:lnTo>
                  <a:lnTo>
                    <a:pt x="53" y="192"/>
                  </a:lnTo>
                  <a:lnTo>
                    <a:pt x="49" y="190"/>
                  </a:lnTo>
                  <a:lnTo>
                    <a:pt x="45" y="187"/>
                  </a:lnTo>
                  <a:lnTo>
                    <a:pt x="41" y="184"/>
                  </a:lnTo>
                  <a:lnTo>
                    <a:pt x="37" y="181"/>
                  </a:lnTo>
                  <a:lnTo>
                    <a:pt x="34" y="178"/>
                  </a:lnTo>
                  <a:lnTo>
                    <a:pt x="30" y="175"/>
                  </a:lnTo>
                  <a:lnTo>
                    <a:pt x="27" y="172"/>
                  </a:lnTo>
                  <a:lnTo>
                    <a:pt x="23" y="167"/>
                  </a:lnTo>
                  <a:lnTo>
                    <a:pt x="20" y="164"/>
                  </a:lnTo>
                  <a:lnTo>
                    <a:pt x="17" y="160"/>
                  </a:lnTo>
                  <a:lnTo>
                    <a:pt x="16" y="157"/>
                  </a:lnTo>
                  <a:lnTo>
                    <a:pt x="15" y="155"/>
                  </a:lnTo>
                  <a:lnTo>
                    <a:pt x="13" y="153"/>
                  </a:lnTo>
                  <a:lnTo>
                    <a:pt x="12" y="150"/>
                  </a:lnTo>
                  <a:lnTo>
                    <a:pt x="10" y="146"/>
                  </a:lnTo>
                  <a:lnTo>
                    <a:pt x="8" y="142"/>
                  </a:lnTo>
                  <a:lnTo>
                    <a:pt x="7" y="140"/>
                  </a:lnTo>
                  <a:lnTo>
                    <a:pt x="6" y="137"/>
                  </a:lnTo>
                  <a:lnTo>
                    <a:pt x="6" y="135"/>
                  </a:lnTo>
                  <a:lnTo>
                    <a:pt x="5" y="132"/>
                  </a:lnTo>
                  <a:lnTo>
                    <a:pt x="4" y="130"/>
                  </a:lnTo>
                  <a:lnTo>
                    <a:pt x="4" y="128"/>
                  </a:lnTo>
                  <a:lnTo>
                    <a:pt x="3" y="126"/>
                  </a:lnTo>
                  <a:lnTo>
                    <a:pt x="3" y="123"/>
                  </a:lnTo>
                  <a:lnTo>
                    <a:pt x="2" y="120"/>
                  </a:lnTo>
                  <a:lnTo>
                    <a:pt x="1" y="117"/>
                  </a:lnTo>
                  <a:lnTo>
                    <a:pt x="1" y="114"/>
                  </a:lnTo>
                  <a:lnTo>
                    <a:pt x="1" y="112"/>
                  </a:lnTo>
                  <a:lnTo>
                    <a:pt x="0" y="109"/>
                  </a:lnTo>
                  <a:lnTo>
                    <a:pt x="0" y="107"/>
                  </a:lnTo>
                  <a:lnTo>
                    <a:pt x="0" y="105"/>
                  </a:lnTo>
                  <a:lnTo>
                    <a:pt x="0" y="102"/>
                  </a:lnTo>
                  <a:lnTo>
                    <a:pt x="0" y="100"/>
                  </a:lnTo>
                  <a:lnTo>
                    <a:pt x="0" y="96"/>
                  </a:lnTo>
                  <a:lnTo>
                    <a:pt x="0" y="94"/>
                  </a:lnTo>
                  <a:lnTo>
                    <a:pt x="1" y="91"/>
                  </a:lnTo>
                  <a:lnTo>
                    <a:pt x="1" y="88"/>
                  </a:lnTo>
                  <a:lnTo>
                    <a:pt x="1" y="86"/>
                  </a:lnTo>
                  <a:lnTo>
                    <a:pt x="2" y="83"/>
                  </a:lnTo>
                  <a:lnTo>
                    <a:pt x="3" y="82"/>
                  </a:lnTo>
                  <a:lnTo>
                    <a:pt x="3" y="79"/>
                  </a:lnTo>
                  <a:lnTo>
                    <a:pt x="4" y="77"/>
                  </a:lnTo>
                  <a:lnTo>
                    <a:pt x="4" y="74"/>
                  </a:lnTo>
                  <a:lnTo>
                    <a:pt x="5" y="72"/>
                  </a:lnTo>
                  <a:lnTo>
                    <a:pt x="6" y="69"/>
                  </a:lnTo>
                  <a:lnTo>
                    <a:pt x="6" y="66"/>
                  </a:lnTo>
                  <a:lnTo>
                    <a:pt x="7" y="64"/>
                  </a:lnTo>
                  <a:lnTo>
                    <a:pt x="8" y="61"/>
                  </a:lnTo>
                  <a:lnTo>
                    <a:pt x="9" y="60"/>
                  </a:lnTo>
                  <a:lnTo>
                    <a:pt x="10" y="57"/>
                  </a:lnTo>
                  <a:lnTo>
                    <a:pt x="11" y="54"/>
                  </a:lnTo>
                  <a:lnTo>
                    <a:pt x="12" y="52"/>
                  </a:lnTo>
                  <a:lnTo>
                    <a:pt x="15" y="48"/>
                  </a:lnTo>
                  <a:lnTo>
                    <a:pt x="17" y="44"/>
                  </a:lnTo>
                  <a:lnTo>
                    <a:pt x="20" y="40"/>
                  </a:lnTo>
                  <a:lnTo>
                    <a:pt x="23" y="35"/>
                  </a:lnTo>
                  <a:lnTo>
                    <a:pt x="27" y="32"/>
                  </a:lnTo>
                  <a:lnTo>
                    <a:pt x="30" y="29"/>
                  </a:lnTo>
                  <a:lnTo>
                    <a:pt x="34" y="25"/>
                  </a:lnTo>
                  <a:lnTo>
                    <a:pt x="37" y="22"/>
                  </a:lnTo>
                  <a:lnTo>
                    <a:pt x="41" y="19"/>
                  </a:lnTo>
                  <a:lnTo>
                    <a:pt x="45" y="16"/>
                  </a:lnTo>
                  <a:lnTo>
                    <a:pt x="49" y="13"/>
                  </a:lnTo>
                  <a:lnTo>
                    <a:pt x="53" y="11"/>
                  </a:lnTo>
                  <a:lnTo>
                    <a:pt x="56" y="10"/>
                  </a:lnTo>
                  <a:lnTo>
                    <a:pt x="59" y="9"/>
                  </a:lnTo>
                  <a:lnTo>
                    <a:pt x="61" y="8"/>
                  </a:lnTo>
                  <a:lnTo>
                    <a:pt x="64" y="7"/>
                  </a:lnTo>
                  <a:lnTo>
                    <a:pt x="66" y="6"/>
                  </a:lnTo>
                  <a:lnTo>
                    <a:pt x="68" y="5"/>
                  </a:lnTo>
                  <a:lnTo>
                    <a:pt x="71" y="4"/>
                  </a:lnTo>
                  <a:lnTo>
                    <a:pt x="73" y="3"/>
                  </a:lnTo>
                  <a:lnTo>
                    <a:pt x="76" y="2"/>
                  </a:lnTo>
                  <a:lnTo>
                    <a:pt x="77" y="2"/>
                  </a:lnTo>
                  <a:lnTo>
                    <a:pt x="80" y="1"/>
                  </a:lnTo>
                  <a:lnTo>
                    <a:pt x="82" y="1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89" y="0"/>
                  </a:lnTo>
                  <a:lnTo>
                    <a:pt x="93" y="0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1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1" y="0"/>
                  </a:lnTo>
                  <a:lnTo>
                    <a:pt x="113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4" y="1"/>
                  </a:lnTo>
                  <a:lnTo>
                    <a:pt x="126" y="1"/>
                  </a:lnTo>
                  <a:lnTo>
                    <a:pt x="129" y="2"/>
                  </a:lnTo>
                  <a:lnTo>
                    <a:pt x="131" y="2"/>
                  </a:lnTo>
                  <a:lnTo>
                    <a:pt x="133" y="3"/>
                  </a:lnTo>
                  <a:lnTo>
                    <a:pt x="136" y="4"/>
                  </a:lnTo>
                  <a:lnTo>
                    <a:pt x="138" y="5"/>
                  </a:lnTo>
                  <a:lnTo>
                    <a:pt x="141" y="6"/>
                  </a:lnTo>
                  <a:lnTo>
                    <a:pt x="143" y="7"/>
                  </a:lnTo>
                  <a:lnTo>
                    <a:pt x="147" y="9"/>
                  </a:lnTo>
                  <a:lnTo>
                    <a:pt x="152" y="11"/>
                  </a:lnTo>
                  <a:lnTo>
                    <a:pt x="153" y="12"/>
                  </a:lnTo>
                  <a:lnTo>
                    <a:pt x="156" y="13"/>
                  </a:lnTo>
                  <a:lnTo>
                    <a:pt x="159" y="15"/>
                  </a:lnTo>
                  <a:lnTo>
                    <a:pt x="162" y="16"/>
                  </a:lnTo>
                  <a:lnTo>
                    <a:pt x="165" y="19"/>
                  </a:lnTo>
                  <a:lnTo>
                    <a:pt x="169" y="22"/>
                  </a:lnTo>
                  <a:lnTo>
                    <a:pt x="173" y="25"/>
                  </a:lnTo>
                  <a:lnTo>
                    <a:pt x="177" y="29"/>
                  </a:lnTo>
                  <a:lnTo>
                    <a:pt x="179" y="32"/>
                  </a:lnTo>
                  <a:lnTo>
                    <a:pt x="183" y="35"/>
                  </a:lnTo>
                  <a:lnTo>
                    <a:pt x="185" y="40"/>
                  </a:lnTo>
                  <a:lnTo>
                    <a:pt x="189" y="44"/>
                  </a:lnTo>
                  <a:lnTo>
                    <a:pt x="191" y="48"/>
                  </a:lnTo>
                  <a:lnTo>
                    <a:pt x="193" y="52"/>
                  </a:lnTo>
                  <a:lnTo>
                    <a:pt x="195" y="54"/>
                  </a:lnTo>
                  <a:lnTo>
                    <a:pt x="196" y="57"/>
                  </a:lnTo>
                  <a:lnTo>
                    <a:pt x="197" y="60"/>
                  </a:lnTo>
                  <a:lnTo>
                    <a:pt x="198" y="61"/>
                  </a:lnTo>
                  <a:lnTo>
                    <a:pt x="198" y="64"/>
                  </a:lnTo>
                  <a:lnTo>
                    <a:pt x="200" y="66"/>
                  </a:lnTo>
                  <a:lnTo>
                    <a:pt x="200" y="69"/>
                  </a:lnTo>
                  <a:lnTo>
                    <a:pt x="202" y="72"/>
                  </a:lnTo>
                  <a:lnTo>
                    <a:pt x="202" y="74"/>
                  </a:lnTo>
                  <a:lnTo>
                    <a:pt x="203" y="77"/>
                  </a:lnTo>
                  <a:lnTo>
                    <a:pt x="203" y="79"/>
                  </a:lnTo>
                  <a:lnTo>
                    <a:pt x="204" y="82"/>
                  </a:lnTo>
                  <a:lnTo>
                    <a:pt x="204" y="83"/>
                  </a:lnTo>
                  <a:lnTo>
                    <a:pt x="205" y="86"/>
                  </a:lnTo>
                  <a:lnTo>
                    <a:pt x="205" y="88"/>
                  </a:lnTo>
                  <a:lnTo>
                    <a:pt x="206" y="91"/>
                  </a:lnTo>
                  <a:lnTo>
                    <a:pt x="206" y="94"/>
                  </a:lnTo>
                  <a:lnTo>
                    <a:pt x="206" y="96"/>
                  </a:lnTo>
                  <a:lnTo>
                    <a:pt x="206" y="100"/>
                  </a:lnTo>
                  <a:lnTo>
                    <a:pt x="207" y="102"/>
                  </a:lnTo>
                  <a:lnTo>
                    <a:pt x="207" y="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 userDrawn="1"/>
          </p:nvSpPr>
          <p:spPr bwMode="auto">
            <a:xfrm>
              <a:off x="2246" y="356"/>
              <a:ext cx="248" cy="77"/>
            </a:xfrm>
            <a:custGeom>
              <a:avLst/>
              <a:gdLst>
                <a:gd name="T0" fmla="*/ 1 w 745"/>
                <a:gd name="T1" fmla="*/ 7 h 230"/>
                <a:gd name="T2" fmla="*/ 4 w 745"/>
                <a:gd name="T3" fmla="*/ 15 h 230"/>
                <a:gd name="T4" fmla="*/ 11 w 745"/>
                <a:gd name="T5" fmla="*/ 28 h 230"/>
                <a:gd name="T6" fmla="*/ 20 w 745"/>
                <a:gd name="T7" fmla="*/ 43 h 230"/>
                <a:gd name="T8" fmla="*/ 34 w 745"/>
                <a:gd name="T9" fmla="*/ 62 h 230"/>
                <a:gd name="T10" fmla="*/ 49 w 745"/>
                <a:gd name="T11" fmla="*/ 82 h 230"/>
                <a:gd name="T12" fmla="*/ 68 w 745"/>
                <a:gd name="T13" fmla="*/ 102 h 230"/>
                <a:gd name="T14" fmla="*/ 88 w 745"/>
                <a:gd name="T15" fmla="*/ 123 h 230"/>
                <a:gd name="T16" fmla="*/ 114 w 745"/>
                <a:gd name="T17" fmla="*/ 144 h 230"/>
                <a:gd name="T18" fmla="*/ 141 w 745"/>
                <a:gd name="T19" fmla="*/ 163 h 230"/>
                <a:gd name="T20" fmla="*/ 172 w 745"/>
                <a:gd name="T21" fmla="*/ 182 h 230"/>
                <a:gd name="T22" fmla="*/ 206 w 745"/>
                <a:gd name="T23" fmla="*/ 198 h 230"/>
                <a:gd name="T24" fmla="*/ 243 w 745"/>
                <a:gd name="T25" fmla="*/ 212 h 230"/>
                <a:gd name="T26" fmla="*/ 282 w 745"/>
                <a:gd name="T27" fmla="*/ 222 h 230"/>
                <a:gd name="T28" fmla="*/ 327 w 745"/>
                <a:gd name="T29" fmla="*/ 228 h 230"/>
                <a:gd name="T30" fmla="*/ 372 w 745"/>
                <a:gd name="T31" fmla="*/ 230 h 230"/>
                <a:gd name="T32" fmla="*/ 417 w 745"/>
                <a:gd name="T33" fmla="*/ 228 h 230"/>
                <a:gd name="T34" fmla="*/ 459 w 745"/>
                <a:gd name="T35" fmla="*/ 221 h 230"/>
                <a:gd name="T36" fmla="*/ 498 w 745"/>
                <a:gd name="T37" fmla="*/ 211 h 230"/>
                <a:gd name="T38" fmla="*/ 535 w 745"/>
                <a:gd name="T39" fmla="*/ 197 h 230"/>
                <a:gd name="T40" fmla="*/ 569 w 745"/>
                <a:gd name="T41" fmla="*/ 182 h 230"/>
                <a:gd name="T42" fmla="*/ 599 w 745"/>
                <a:gd name="T43" fmla="*/ 164 h 230"/>
                <a:gd name="T44" fmla="*/ 629 w 745"/>
                <a:gd name="T45" fmla="*/ 146 h 230"/>
                <a:gd name="T46" fmla="*/ 654 w 745"/>
                <a:gd name="T47" fmla="*/ 126 h 230"/>
                <a:gd name="T48" fmla="*/ 675 w 745"/>
                <a:gd name="T49" fmla="*/ 106 h 230"/>
                <a:gd name="T50" fmla="*/ 694 w 745"/>
                <a:gd name="T51" fmla="*/ 87 h 230"/>
                <a:gd name="T52" fmla="*/ 710 w 745"/>
                <a:gd name="T53" fmla="*/ 69 h 230"/>
                <a:gd name="T54" fmla="*/ 724 w 745"/>
                <a:gd name="T55" fmla="*/ 53 h 230"/>
                <a:gd name="T56" fmla="*/ 733 w 745"/>
                <a:gd name="T57" fmla="*/ 37 h 230"/>
                <a:gd name="T58" fmla="*/ 740 w 745"/>
                <a:gd name="T59" fmla="*/ 26 h 230"/>
                <a:gd name="T60" fmla="*/ 745 w 745"/>
                <a:gd name="T61" fmla="*/ 18 h 230"/>
                <a:gd name="T62" fmla="*/ 740 w 745"/>
                <a:gd name="T63" fmla="*/ 13 h 230"/>
                <a:gd name="T64" fmla="*/ 731 w 745"/>
                <a:gd name="T65" fmla="*/ 14 h 230"/>
                <a:gd name="T66" fmla="*/ 719 w 745"/>
                <a:gd name="T67" fmla="*/ 18 h 230"/>
                <a:gd name="T68" fmla="*/ 701 w 745"/>
                <a:gd name="T69" fmla="*/ 23 h 230"/>
                <a:gd name="T70" fmla="*/ 682 w 745"/>
                <a:gd name="T71" fmla="*/ 30 h 230"/>
                <a:gd name="T72" fmla="*/ 660 w 745"/>
                <a:gd name="T73" fmla="*/ 37 h 230"/>
                <a:gd name="T74" fmla="*/ 635 w 745"/>
                <a:gd name="T75" fmla="*/ 47 h 230"/>
                <a:gd name="T76" fmla="*/ 607 w 745"/>
                <a:gd name="T77" fmla="*/ 56 h 230"/>
                <a:gd name="T78" fmla="*/ 578 w 745"/>
                <a:gd name="T79" fmla="*/ 64 h 230"/>
                <a:gd name="T80" fmla="*/ 547 w 745"/>
                <a:gd name="T81" fmla="*/ 73 h 230"/>
                <a:gd name="T82" fmla="*/ 515 w 745"/>
                <a:gd name="T83" fmla="*/ 81 h 230"/>
                <a:gd name="T84" fmla="*/ 482 w 745"/>
                <a:gd name="T85" fmla="*/ 87 h 230"/>
                <a:gd name="T86" fmla="*/ 449 w 745"/>
                <a:gd name="T87" fmla="*/ 93 h 230"/>
                <a:gd name="T88" fmla="*/ 417 w 745"/>
                <a:gd name="T89" fmla="*/ 97 h 230"/>
                <a:gd name="T90" fmla="*/ 384 w 745"/>
                <a:gd name="T91" fmla="*/ 99 h 230"/>
                <a:gd name="T92" fmla="*/ 353 w 745"/>
                <a:gd name="T93" fmla="*/ 99 h 230"/>
                <a:gd name="T94" fmla="*/ 322 w 745"/>
                <a:gd name="T95" fmla="*/ 96 h 230"/>
                <a:gd name="T96" fmla="*/ 290 w 745"/>
                <a:gd name="T97" fmla="*/ 92 h 230"/>
                <a:gd name="T98" fmla="*/ 258 w 745"/>
                <a:gd name="T99" fmla="*/ 86 h 230"/>
                <a:gd name="T100" fmla="*/ 228 w 745"/>
                <a:gd name="T101" fmla="*/ 78 h 230"/>
                <a:gd name="T102" fmla="*/ 197 w 745"/>
                <a:gd name="T103" fmla="*/ 69 h 230"/>
                <a:gd name="T104" fmla="*/ 169 w 745"/>
                <a:gd name="T105" fmla="*/ 61 h 230"/>
                <a:gd name="T106" fmla="*/ 140 w 745"/>
                <a:gd name="T107" fmla="*/ 51 h 230"/>
                <a:gd name="T108" fmla="*/ 114 w 745"/>
                <a:gd name="T109" fmla="*/ 41 h 230"/>
                <a:gd name="T110" fmla="*/ 89 w 745"/>
                <a:gd name="T111" fmla="*/ 31 h 230"/>
                <a:gd name="T112" fmla="*/ 68 w 745"/>
                <a:gd name="T113" fmla="*/ 23 h 230"/>
                <a:gd name="T114" fmla="*/ 48 w 745"/>
                <a:gd name="T115" fmla="*/ 15 h 230"/>
                <a:gd name="T116" fmla="*/ 31 w 745"/>
                <a:gd name="T117" fmla="*/ 9 h 230"/>
                <a:gd name="T118" fmla="*/ 19 w 745"/>
                <a:gd name="T119" fmla="*/ 4 h 230"/>
                <a:gd name="T120" fmla="*/ 9 w 745"/>
                <a:gd name="T121" fmla="*/ 1 h 230"/>
                <a:gd name="T122" fmla="*/ 2 w 745"/>
                <a:gd name="T123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45" h="230">
                  <a:moveTo>
                    <a:pt x="1" y="1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7"/>
                  </a:lnTo>
                  <a:lnTo>
                    <a:pt x="2" y="8"/>
                  </a:lnTo>
                  <a:lnTo>
                    <a:pt x="3" y="11"/>
                  </a:lnTo>
                  <a:lnTo>
                    <a:pt x="4" y="13"/>
                  </a:lnTo>
                  <a:lnTo>
                    <a:pt x="4" y="15"/>
                  </a:lnTo>
                  <a:lnTo>
                    <a:pt x="6" y="19"/>
                  </a:lnTo>
                  <a:lnTo>
                    <a:pt x="7" y="21"/>
                  </a:lnTo>
                  <a:lnTo>
                    <a:pt x="9" y="25"/>
                  </a:lnTo>
                  <a:lnTo>
                    <a:pt x="11" y="28"/>
                  </a:lnTo>
                  <a:lnTo>
                    <a:pt x="13" y="32"/>
                  </a:lnTo>
                  <a:lnTo>
                    <a:pt x="15" y="36"/>
                  </a:lnTo>
                  <a:lnTo>
                    <a:pt x="19" y="40"/>
                  </a:lnTo>
                  <a:lnTo>
                    <a:pt x="20" y="43"/>
                  </a:lnTo>
                  <a:lnTo>
                    <a:pt x="24" y="49"/>
                  </a:lnTo>
                  <a:lnTo>
                    <a:pt x="26" y="53"/>
                  </a:lnTo>
                  <a:lnTo>
                    <a:pt x="30" y="58"/>
                  </a:lnTo>
                  <a:lnTo>
                    <a:pt x="34" y="62"/>
                  </a:lnTo>
                  <a:lnTo>
                    <a:pt x="37" y="67"/>
                  </a:lnTo>
                  <a:lnTo>
                    <a:pt x="40" y="72"/>
                  </a:lnTo>
                  <a:lnTo>
                    <a:pt x="44" y="77"/>
                  </a:lnTo>
                  <a:lnTo>
                    <a:pt x="49" y="82"/>
                  </a:lnTo>
                  <a:lnTo>
                    <a:pt x="53" y="87"/>
                  </a:lnTo>
                  <a:lnTo>
                    <a:pt x="57" y="92"/>
                  </a:lnTo>
                  <a:lnTo>
                    <a:pt x="62" y="97"/>
                  </a:lnTo>
                  <a:lnTo>
                    <a:pt x="68" y="102"/>
                  </a:lnTo>
                  <a:lnTo>
                    <a:pt x="72" y="107"/>
                  </a:lnTo>
                  <a:lnTo>
                    <a:pt x="77" y="113"/>
                  </a:lnTo>
                  <a:lnTo>
                    <a:pt x="83" y="118"/>
                  </a:lnTo>
                  <a:lnTo>
                    <a:pt x="88" y="123"/>
                  </a:lnTo>
                  <a:lnTo>
                    <a:pt x="95" y="128"/>
                  </a:lnTo>
                  <a:lnTo>
                    <a:pt x="102" y="132"/>
                  </a:lnTo>
                  <a:lnTo>
                    <a:pt x="108" y="138"/>
                  </a:lnTo>
                  <a:lnTo>
                    <a:pt x="114" y="144"/>
                  </a:lnTo>
                  <a:lnTo>
                    <a:pt x="121" y="149"/>
                  </a:lnTo>
                  <a:lnTo>
                    <a:pt x="126" y="154"/>
                  </a:lnTo>
                  <a:lnTo>
                    <a:pt x="135" y="159"/>
                  </a:lnTo>
                  <a:lnTo>
                    <a:pt x="141" y="163"/>
                  </a:lnTo>
                  <a:lnTo>
                    <a:pt x="148" y="169"/>
                  </a:lnTo>
                  <a:lnTo>
                    <a:pt x="156" y="173"/>
                  </a:lnTo>
                  <a:lnTo>
                    <a:pt x="165" y="178"/>
                  </a:lnTo>
                  <a:lnTo>
                    <a:pt x="172" y="182"/>
                  </a:lnTo>
                  <a:lnTo>
                    <a:pt x="180" y="186"/>
                  </a:lnTo>
                  <a:lnTo>
                    <a:pt x="188" y="190"/>
                  </a:lnTo>
                  <a:lnTo>
                    <a:pt x="197" y="194"/>
                  </a:lnTo>
                  <a:lnTo>
                    <a:pt x="206" y="198"/>
                  </a:lnTo>
                  <a:lnTo>
                    <a:pt x="215" y="202"/>
                  </a:lnTo>
                  <a:lnTo>
                    <a:pt x="223" y="204"/>
                  </a:lnTo>
                  <a:lnTo>
                    <a:pt x="234" y="209"/>
                  </a:lnTo>
                  <a:lnTo>
                    <a:pt x="243" y="212"/>
                  </a:lnTo>
                  <a:lnTo>
                    <a:pt x="252" y="214"/>
                  </a:lnTo>
                  <a:lnTo>
                    <a:pt x="262" y="218"/>
                  </a:lnTo>
                  <a:lnTo>
                    <a:pt x="272" y="220"/>
                  </a:lnTo>
                  <a:lnTo>
                    <a:pt x="282" y="222"/>
                  </a:lnTo>
                  <a:lnTo>
                    <a:pt x="293" y="224"/>
                  </a:lnTo>
                  <a:lnTo>
                    <a:pt x="305" y="225"/>
                  </a:lnTo>
                  <a:lnTo>
                    <a:pt x="315" y="227"/>
                  </a:lnTo>
                  <a:lnTo>
                    <a:pt x="327" y="228"/>
                  </a:lnTo>
                  <a:lnTo>
                    <a:pt x="337" y="229"/>
                  </a:lnTo>
                  <a:lnTo>
                    <a:pt x="348" y="230"/>
                  </a:lnTo>
                  <a:lnTo>
                    <a:pt x="361" y="230"/>
                  </a:lnTo>
                  <a:lnTo>
                    <a:pt x="372" y="230"/>
                  </a:lnTo>
                  <a:lnTo>
                    <a:pt x="383" y="230"/>
                  </a:lnTo>
                  <a:lnTo>
                    <a:pt x="395" y="229"/>
                  </a:lnTo>
                  <a:lnTo>
                    <a:pt x="407" y="228"/>
                  </a:lnTo>
                  <a:lnTo>
                    <a:pt x="417" y="228"/>
                  </a:lnTo>
                  <a:lnTo>
                    <a:pt x="428" y="226"/>
                  </a:lnTo>
                  <a:lnTo>
                    <a:pt x="438" y="224"/>
                  </a:lnTo>
                  <a:lnTo>
                    <a:pt x="449" y="223"/>
                  </a:lnTo>
                  <a:lnTo>
                    <a:pt x="459" y="221"/>
                  </a:lnTo>
                  <a:lnTo>
                    <a:pt x="469" y="218"/>
                  </a:lnTo>
                  <a:lnTo>
                    <a:pt x="479" y="216"/>
                  </a:lnTo>
                  <a:lnTo>
                    <a:pt x="488" y="213"/>
                  </a:lnTo>
                  <a:lnTo>
                    <a:pt x="498" y="211"/>
                  </a:lnTo>
                  <a:lnTo>
                    <a:pt x="507" y="207"/>
                  </a:lnTo>
                  <a:lnTo>
                    <a:pt x="517" y="204"/>
                  </a:lnTo>
                  <a:lnTo>
                    <a:pt x="527" y="201"/>
                  </a:lnTo>
                  <a:lnTo>
                    <a:pt x="535" y="197"/>
                  </a:lnTo>
                  <a:lnTo>
                    <a:pt x="544" y="193"/>
                  </a:lnTo>
                  <a:lnTo>
                    <a:pt x="553" y="189"/>
                  </a:lnTo>
                  <a:lnTo>
                    <a:pt x="561" y="186"/>
                  </a:lnTo>
                  <a:lnTo>
                    <a:pt x="569" y="182"/>
                  </a:lnTo>
                  <a:lnTo>
                    <a:pt x="576" y="177"/>
                  </a:lnTo>
                  <a:lnTo>
                    <a:pt x="584" y="173"/>
                  </a:lnTo>
                  <a:lnTo>
                    <a:pt x="593" y="169"/>
                  </a:lnTo>
                  <a:lnTo>
                    <a:pt x="599" y="164"/>
                  </a:lnTo>
                  <a:lnTo>
                    <a:pt x="607" y="159"/>
                  </a:lnTo>
                  <a:lnTo>
                    <a:pt x="615" y="155"/>
                  </a:lnTo>
                  <a:lnTo>
                    <a:pt x="622" y="151"/>
                  </a:lnTo>
                  <a:lnTo>
                    <a:pt x="629" y="146"/>
                  </a:lnTo>
                  <a:lnTo>
                    <a:pt x="635" y="139"/>
                  </a:lnTo>
                  <a:lnTo>
                    <a:pt x="641" y="135"/>
                  </a:lnTo>
                  <a:lnTo>
                    <a:pt x="648" y="131"/>
                  </a:lnTo>
                  <a:lnTo>
                    <a:pt x="654" y="126"/>
                  </a:lnTo>
                  <a:lnTo>
                    <a:pt x="659" y="121"/>
                  </a:lnTo>
                  <a:lnTo>
                    <a:pt x="665" y="116"/>
                  </a:lnTo>
                  <a:lnTo>
                    <a:pt x="670" y="111"/>
                  </a:lnTo>
                  <a:lnTo>
                    <a:pt x="675" y="106"/>
                  </a:lnTo>
                  <a:lnTo>
                    <a:pt x="680" y="101"/>
                  </a:lnTo>
                  <a:lnTo>
                    <a:pt x="685" y="97"/>
                  </a:lnTo>
                  <a:lnTo>
                    <a:pt x="690" y="92"/>
                  </a:lnTo>
                  <a:lnTo>
                    <a:pt x="694" y="87"/>
                  </a:lnTo>
                  <a:lnTo>
                    <a:pt x="698" y="82"/>
                  </a:lnTo>
                  <a:lnTo>
                    <a:pt x="702" y="78"/>
                  </a:lnTo>
                  <a:lnTo>
                    <a:pt x="706" y="73"/>
                  </a:lnTo>
                  <a:lnTo>
                    <a:pt x="710" y="69"/>
                  </a:lnTo>
                  <a:lnTo>
                    <a:pt x="715" y="65"/>
                  </a:lnTo>
                  <a:lnTo>
                    <a:pt x="718" y="61"/>
                  </a:lnTo>
                  <a:lnTo>
                    <a:pt x="721" y="57"/>
                  </a:lnTo>
                  <a:lnTo>
                    <a:pt x="724" y="53"/>
                  </a:lnTo>
                  <a:lnTo>
                    <a:pt x="726" y="50"/>
                  </a:lnTo>
                  <a:lnTo>
                    <a:pt x="729" y="46"/>
                  </a:lnTo>
                  <a:lnTo>
                    <a:pt x="731" y="41"/>
                  </a:lnTo>
                  <a:lnTo>
                    <a:pt x="733" y="37"/>
                  </a:lnTo>
                  <a:lnTo>
                    <a:pt x="735" y="35"/>
                  </a:lnTo>
                  <a:lnTo>
                    <a:pt x="737" y="32"/>
                  </a:lnTo>
                  <a:lnTo>
                    <a:pt x="738" y="30"/>
                  </a:lnTo>
                  <a:lnTo>
                    <a:pt x="740" y="26"/>
                  </a:lnTo>
                  <a:lnTo>
                    <a:pt x="741" y="25"/>
                  </a:lnTo>
                  <a:lnTo>
                    <a:pt x="742" y="22"/>
                  </a:lnTo>
                  <a:lnTo>
                    <a:pt x="743" y="21"/>
                  </a:lnTo>
                  <a:lnTo>
                    <a:pt x="745" y="18"/>
                  </a:lnTo>
                  <a:lnTo>
                    <a:pt x="745" y="16"/>
                  </a:lnTo>
                  <a:lnTo>
                    <a:pt x="743" y="14"/>
                  </a:lnTo>
                  <a:lnTo>
                    <a:pt x="742" y="13"/>
                  </a:lnTo>
                  <a:lnTo>
                    <a:pt x="740" y="13"/>
                  </a:lnTo>
                  <a:lnTo>
                    <a:pt x="738" y="13"/>
                  </a:lnTo>
                  <a:lnTo>
                    <a:pt x="737" y="13"/>
                  </a:lnTo>
                  <a:lnTo>
                    <a:pt x="734" y="14"/>
                  </a:lnTo>
                  <a:lnTo>
                    <a:pt x="731" y="14"/>
                  </a:lnTo>
                  <a:lnTo>
                    <a:pt x="729" y="15"/>
                  </a:lnTo>
                  <a:lnTo>
                    <a:pt x="726" y="16"/>
                  </a:lnTo>
                  <a:lnTo>
                    <a:pt x="723" y="17"/>
                  </a:lnTo>
                  <a:lnTo>
                    <a:pt x="719" y="18"/>
                  </a:lnTo>
                  <a:lnTo>
                    <a:pt x="715" y="20"/>
                  </a:lnTo>
                  <a:lnTo>
                    <a:pt x="710" y="21"/>
                  </a:lnTo>
                  <a:lnTo>
                    <a:pt x="706" y="22"/>
                  </a:lnTo>
                  <a:lnTo>
                    <a:pt x="701" y="23"/>
                  </a:lnTo>
                  <a:lnTo>
                    <a:pt x="697" y="25"/>
                  </a:lnTo>
                  <a:lnTo>
                    <a:pt x="692" y="26"/>
                  </a:lnTo>
                  <a:lnTo>
                    <a:pt x="687" y="28"/>
                  </a:lnTo>
                  <a:lnTo>
                    <a:pt x="682" y="30"/>
                  </a:lnTo>
                  <a:lnTo>
                    <a:pt x="676" y="31"/>
                  </a:lnTo>
                  <a:lnTo>
                    <a:pt x="671" y="33"/>
                  </a:lnTo>
                  <a:lnTo>
                    <a:pt x="666" y="36"/>
                  </a:lnTo>
                  <a:lnTo>
                    <a:pt x="660" y="37"/>
                  </a:lnTo>
                  <a:lnTo>
                    <a:pt x="654" y="39"/>
                  </a:lnTo>
                  <a:lnTo>
                    <a:pt x="648" y="41"/>
                  </a:lnTo>
                  <a:lnTo>
                    <a:pt x="641" y="43"/>
                  </a:lnTo>
                  <a:lnTo>
                    <a:pt x="635" y="47"/>
                  </a:lnTo>
                  <a:lnTo>
                    <a:pt x="629" y="49"/>
                  </a:lnTo>
                  <a:lnTo>
                    <a:pt x="622" y="51"/>
                  </a:lnTo>
                  <a:lnTo>
                    <a:pt x="615" y="54"/>
                  </a:lnTo>
                  <a:lnTo>
                    <a:pt x="607" y="56"/>
                  </a:lnTo>
                  <a:lnTo>
                    <a:pt x="599" y="57"/>
                  </a:lnTo>
                  <a:lnTo>
                    <a:pt x="593" y="60"/>
                  </a:lnTo>
                  <a:lnTo>
                    <a:pt x="585" y="62"/>
                  </a:lnTo>
                  <a:lnTo>
                    <a:pt x="578" y="64"/>
                  </a:lnTo>
                  <a:lnTo>
                    <a:pt x="570" y="67"/>
                  </a:lnTo>
                  <a:lnTo>
                    <a:pt x="563" y="68"/>
                  </a:lnTo>
                  <a:lnTo>
                    <a:pt x="555" y="71"/>
                  </a:lnTo>
                  <a:lnTo>
                    <a:pt x="547" y="73"/>
                  </a:lnTo>
                  <a:lnTo>
                    <a:pt x="540" y="74"/>
                  </a:lnTo>
                  <a:lnTo>
                    <a:pt x="532" y="76"/>
                  </a:lnTo>
                  <a:lnTo>
                    <a:pt x="524" y="78"/>
                  </a:lnTo>
                  <a:lnTo>
                    <a:pt x="515" y="81"/>
                  </a:lnTo>
                  <a:lnTo>
                    <a:pt x="507" y="82"/>
                  </a:lnTo>
                  <a:lnTo>
                    <a:pt x="498" y="84"/>
                  </a:lnTo>
                  <a:lnTo>
                    <a:pt x="491" y="87"/>
                  </a:lnTo>
                  <a:lnTo>
                    <a:pt x="482" y="87"/>
                  </a:lnTo>
                  <a:lnTo>
                    <a:pt x="474" y="89"/>
                  </a:lnTo>
                  <a:lnTo>
                    <a:pt x="467" y="90"/>
                  </a:lnTo>
                  <a:lnTo>
                    <a:pt x="458" y="92"/>
                  </a:lnTo>
                  <a:lnTo>
                    <a:pt x="449" y="93"/>
                  </a:lnTo>
                  <a:lnTo>
                    <a:pt x="442" y="94"/>
                  </a:lnTo>
                  <a:lnTo>
                    <a:pt x="434" y="95"/>
                  </a:lnTo>
                  <a:lnTo>
                    <a:pt x="426" y="97"/>
                  </a:lnTo>
                  <a:lnTo>
                    <a:pt x="417" y="97"/>
                  </a:lnTo>
                  <a:lnTo>
                    <a:pt x="410" y="97"/>
                  </a:lnTo>
                  <a:lnTo>
                    <a:pt x="401" y="98"/>
                  </a:lnTo>
                  <a:lnTo>
                    <a:pt x="393" y="99"/>
                  </a:lnTo>
                  <a:lnTo>
                    <a:pt x="384" y="99"/>
                  </a:lnTo>
                  <a:lnTo>
                    <a:pt x="378" y="99"/>
                  </a:lnTo>
                  <a:lnTo>
                    <a:pt x="369" y="99"/>
                  </a:lnTo>
                  <a:lnTo>
                    <a:pt x="362" y="99"/>
                  </a:lnTo>
                  <a:lnTo>
                    <a:pt x="353" y="99"/>
                  </a:lnTo>
                  <a:lnTo>
                    <a:pt x="346" y="98"/>
                  </a:lnTo>
                  <a:lnTo>
                    <a:pt x="338" y="97"/>
                  </a:lnTo>
                  <a:lnTo>
                    <a:pt x="331" y="97"/>
                  </a:lnTo>
                  <a:lnTo>
                    <a:pt x="322" y="96"/>
                  </a:lnTo>
                  <a:lnTo>
                    <a:pt x="314" y="95"/>
                  </a:lnTo>
                  <a:lnTo>
                    <a:pt x="307" y="94"/>
                  </a:lnTo>
                  <a:lnTo>
                    <a:pt x="298" y="93"/>
                  </a:lnTo>
                  <a:lnTo>
                    <a:pt x="290" y="92"/>
                  </a:lnTo>
                  <a:lnTo>
                    <a:pt x="282" y="91"/>
                  </a:lnTo>
                  <a:lnTo>
                    <a:pt x="275" y="89"/>
                  </a:lnTo>
                  <a:lnTo>
                    <a:pt x="267" y="87"/>
                  </a:lnTo>
                  <a:lnTo>
                    <a:pt x="258" y="86"/>
                  </a:lnTo>
                  <a:lnTo>
                    <a:pt x="251" y="84"/>
                  </a:lnTo>
                  <a:lnTo>
                    <a:pt x="243" y="82"/>
                  </a:lnTo>
                  <a:lnTo>
                    <a:pt x="236" y="81"/>
                  </a:lnTo>
                  <a:lnTo>
                    <a:pt x="228" y="78"/>
                  </a:lnTo>
                  <a:lnTo>
                    <a:pt x="220" y="76"/>
                  </a:lnTo>
                  <a:lnTo>
                    <a:pt x="212" y="73"/>
                  </a:lnTo>
                  <a:lnTo>
                    <a:pt x="206" y="72"/>
                  </a:lnTo>
                  <a:lnTo>
                    <a:pt x="197" y="69"/>
                  </a:lnTo>
                  <a:lnTo>
                    <a:pt x="190" y="67"/>
                  </a:lnTo>
                  <a:lnTo>
                    <a:pt x="182" y="65"/>
                  </a:lnTo>
                  <a:lnTo>
                    <a:pt x="175" y="63"/>
                  </a:lnTo>
                  <a:lnTo>
                    <a:pt x="169" y="61"/>
                  </a:lnTo>
                  <a:lnTo>
                    <a:pt x="161" y="58"/>
                  </a:lnTo>
                  <a:lnTo>
                    <a:pt x="154" y="56"/>
                  </a:lnTo>
                  <a:lnTo>
                    <a:pt x="147" y="54"/>
                  </a:lnTo>
                  <a:lnTo>
                    <a:pt x="140" y="51"/>
                  </a:lnTo>
                  <a:lnTo>
                    <a:pt x="134" y="49"/>
                  </a:lnTo>
                  <a:lnTo>
                    <a:pt x="126" y="47"/>
                  </a:lnTo>
                  <a:lnTo>
                    <a:pt x="121" y="43"/>
                  </a:lnTo>
                  <a:lnTo>
                    <a:pt x="114" y="41"/>
                  </a:lnTo>
                  <a:lnTo>
                    <a:pt x="109" y="39"/>
                  </a:lnTo>
                  <a:lnTo>
                    <a:pt x="102" y="37"/>
                  </a:lnTo>
                  <a:lnTo>
                    <a:pt x="95" y="34"/>
                  </a:lnTo>
                  <a:lnTo>
                    <a:pt x="89" y="31"/>
                  </a:lnTo>
                  <a:lnTo>
                    <a:pt x="84" y="30"/>
                  </a:lnTo>
                  <a:lnTo>
                    <a:pt x="78" y="27"/>
                  </a:lnTo>
                  <a:lnTo>
                    <a:pt x="73" y="26"/>
                  </a:lnTo>
                  <a:lnTo>
                    <a:pt x="68" y="23"/>
                  </a:lnTo>
                  <a:lnTo>
                    <a:pt x="62" y="21"/>
                  </a:lnTo>
                  <a:lnTo>
                    <a:pt x="57" y="20"/>
                  </a:lnTo>
                  <a:lnTo>
                    <a:pt x="53" y="18"/>
                  </a:lnTo>
                  <a:lnTo>
                    <a:pt x="48" y="15"/>
                  </a:lnTo>
                  <a:lnTo>
                    <a:pt x="44" y="13"/>
                  </a:lnTo>
                  <a:lnTo>
                    <a:pt x="39" y="12"/>
                  </a:lnTo>
                  <a:lnTo>
                    <a:pt x="36" y="11"/>
                  </a:lnTo>
                  <a:lnTo>
                    <a:pt x="31" y="9"/>
                  </a:lnTo>
                  <a:lnTo>
                    <a:pt x="28" y="7"/>
                  </a:lnTo>
                  <a:lnTo>
                    <a:pt x="25" y="7"/>
                  </a:lnTo>
                  <a:lnTo>
                    <a:pt x="21" y="5"/>
                  </a:lnTo>
                  <a:lnTo>
                    <a:pt x="19" y="4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Freeform 12"/>
          <p:cNvSpPr>
            <a:spLocks/>
          </p:cNvSpPr>
          <p:nvPr userDrawn="1"/>
        </p:nvSpPr>
        <p:spPr bwMode="auto">
          <a:xfrm>
            <a:off x="5031922" y="190500"/>
            <a:ext cx="647700" cy="649288"/>
          </a:xfrm>
          <a:custGeom>
            <a:avLst/>
            <a:gdLst>
              <a:gd name="T0" fmla="*/ 1220 w 1224"/>
              <a:gd name="T1" fmla="*/ 676 h 1227"/>
              <a:gd name="T2" fmla="*/ 1207 w 1224"/>
              <a:gd name="T3" fmla="*/ 752 h 1227"/>
              <a:gd name="T4" fmla="*/ 1186 w 1224"/>
              <a:gd name="T5" fmla="*/ 824 h 1227"/>
              <a:gd name="T6" fmla="*/ 1155 w 1224"/>
              <a:gd name="T7" fmla="*/ 891 h 1227"/>
              <a:gd name="T8" fmla="*/ 1119 w 1224"/>
              <a:gd name="T9" fmla="*/ 955 h 1227"/>
              <a:gd name="T10" fmla="*/ 1074 w 1224"/>
              <a:gd name="T11" fmla="*/ 1015 h 1227"/>
              <a:gd name="T12" fmla="*/ 1022 w 1224"/>
              <a:gd name="T13" fmla="*/ 1066 h 1227"/>
              <a:gd name="T14" fmla="*/ 964 w 1224"/>
              <a:gd name="T15" fmla="*/ 1113 h 1227"/>
              <a:gd name="T16" fmla="*/ 903 w 1224"/>
              <a:gd name="T17" fmla="*/ 1152 h 1227"/>
              <a:gd name="T18" fmla="*/ 835 w 1224"/>
              <a:gd name="T19" fmla="*/ 1184 h 1227"/>
              <a:gd name="T20" fmla="*/ 763 w 1224"/>
              <a:gd name="T21" fmla="*/ 1207 h 1227"/>
              <a:gd name="T22" fmla="*/ 689 w 1224"/>
              <a:gd name="T23" fmla="*/ 1221 h 1227"/>
              <a:gd name="T24" fmla="*/ 611 w 1224"/>
              <a:gd name="T25" fmla="*/ 1227 h 1227"/>
              <a:gd name="T26" fmla="*/ 533 w 1224"/>
              <a:gd name="T27" fmla="*/ 1221 h 1227"/>
              <a:gd name="T28" fmla="*/ 458 w 1224"/>
              <a:gd name="T29" fmla="*/ 1207 h 1227"/>
              <a:gd name="T30" fmla="*/ 387 w 1224"/>
              <a:gd name="T31" fmla="*/ 1184 h 1227"/>
              <a:gd name="T32" fmla="*/ 319 w 1224"/>
              <a:gd name="T33" fmla="*/ 1152 h 1227"/>
              <a:gd name="T34" fmla="*/ 258 w 1224"/>
              <a:gd name="T35" fmla="*/ 1113 h 1227"/>
              <a:gd name="T36" fmla="*/ 200 w 1224"/>
              <a:gd name="T37" fmla="*/ 1066 h 1227"/>
              <a:gd name="T38" fmla="*/ 148 w 1224"/>
              <a:gd name="T39" fmla="*/ 1015 h 1227"/>
              <a:gd name="T40" fmla="*/ 104 w 1224"/>
              <a:gd name="T41" fmla="*/ 955 h 1227"/>
              <a:gd name="T42" fmla="*/ 66 w 1224"/>
              <a:gd name="T43" fmla="*/ 891 h 1227"/>
              <a:gd name="T44" fmla="*/ 36 w 1224"/>
              <a:gd name="T45" fmla="*/ 824 h 1227"/>
              <a:gd name="T46" fmla="*/ 14 w 1224"/>
              <a:gd name="T47" fmla="*/ 752 h 1227"/>
              <a:gd name="T48" fmla="*/ 3 w 1224"/>
              <a:gd name="T49" fmla="*/ 676 h 1227"/>
              <a:gd name="T50" fmla="*/ 0 w 1224"/>
              <a:gd name="T51" fmla="*/ 597 h 1227"/>
              <a:gd name="T52" fmla="*/ 6 w 1224"/>
              <a:gd name="T53" fmla="*/ 521 h 1227"/>
              <a:gd name="T54" fmla="*/ 22 w 1224"/>
              <a:gd name="T55" fmla="*/ 446 h 1227"/>
              <a:gd name="T56" fmla="*/ 47 w 1224"/>
              <a:gd name="T57" fmla="*/ 375 h 1227"/>
              <a:gd name="T58" fmla="*/ 80 w 1224"/>
              <a:gd name="T59" fmla="*/ 307 h 1227"/>
              <a:gd name="T60" fmla="*/ 120 w 1224"/>
              <a:gd name="T61" fmla="*/ 246 h 1227"/>
              <a:gd name="T62" fmla="*/ 169 w 1224"/>
              <a:gd name="T63" fmla="*/ 189 h 1227"/>
              <a:gd name="T64" fmla="*/ 222 w 1224"/>
              <a:gd name="T65" fmla="*/ 139 h 1227"/>
              <a:gd name="T66" fmla="*/ 282 w 1224"/>
              <a:gd name="T67" fmla="*/ 96 h 1227"/>
              <a:gd name="T68" fmla="*/ 346 w 1224"/>
              <a:gd name="T69" fmla="*/ 60 h 1227"/>
              <a:gd name="T70" fmla="*/ 414 w 1224"/>
              <a:gd name="T71" fmla="*/ 31 h 1227"/>
              <a:gd name="T72" fmla="*/ 488 w 1224"/>
              <a:gd name="T73" fmla="*/ 12 h 1227"/>
              <a:gd name="T74" fmla="*/ 564 w 1224"/>
              <a:gd name="T75" fmla="*/ 1 h 1227"/>
              <a:gd name="T76" fmla="*/ 642 w 1224"/>
              <a:gd name="T77" fmla="*/ 0 h 1227"/>
              <a:gd name="T78" fmla="*/ 720 w 1224"/>
              <a:gd name="T79" fmla="*/ 9 h 1227"/>
              <a:gd name="T80" fmla="*/ 793 w 1224"/>
              <a:gd name="T81" fmla="*/ 27 h 1227"/>
              <a:gd name="T82" fmla="*/ 862 w 1224"/>
              <a:gd name="T83" fmla="*/ 54 h 1227"/>
              <a:gd name="T84" fmla="*/ 928 w 1224"/>
              <a:gd name="T85" fmla="*/ 88 h 1227"/>
              <a:gd name="T86" fmla="*/ 989 w 1224"/>
              <a:gd name="T87" fmla="*/ 130 h 1227"/>
              <a:gd name="T88" fmla="*/ 1044 w 1224"/>
              <a:gd name="T89" fmla="*/ 180 h 1227"/>
              <a:gd name="T90" fmla="*/ 1092 w 1224"/>
              <a:gd name="T91" fmla="*/ 233 h 1227"/>
              <a:gd name="T92" fmla="*/ 1134 w 1224"/>
              <a:gd name="T93" fmla="*/ 295 h 1227"/>
              <a:gd name="T94" fmla="*/ 1168 w 1224"/>
              <a:gd name="T95" fmla="*/ 361 h 1227"/>
              <a:gd name="T96" fmla="*/ 1196 w 1224"/>
              <a:gd name="T97" fmla="*/ 431 h 1227"/>
              <a:gd name="T98" fmla="*/ 1214 w 1224"/>
              <a:gd name="T99" fmla="*/ 504 h 1227"/>
              <a:gd name="T100" fmla="*/ 1222 w 1224"/>
              <a:gd name="T101" fmla="*/ 581 h 1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24" h="1227">
                <a:moveTo>
                  <a:pt x="1224" y="614"/>
                </a:moveTo>
                <a:lnTo>
                  <a:pt x="1223" y="629"/>
                </a:lnTo>
                <a:lnTo>
                  <a:pt x="1222" y="646"/>
                </a:lnTo>
                <a:lnTo>
                  <a:pt x="1221" y="660"/>
                </a:lnTo>
                <a:lnTo>
                  <a:pt x="1220" y="676"/>
                </a:lnTo>
                <a:lnTo>
                  <a:pt x="1218" y="691"/>
                </a:lnTo>
                <a:lnTo>
                  <a:pt x="1216" y="705"/>
                </a:lnTo>
                <a:lnTo>
                  <a:pt x="1214" y="722"/>
                </a:lnTo>
                <a:lnTo>
                  <a:pt x="1211" y="737"/>
                </a:lnTo>
                <a:lnTo>
                  <a:pt x="1207" y="752"/>
                </a:lnTo>
                <a:lnTo>
                  <a:pt x="1204" y="766"/>
                </a:lnTo>
                <a:lnTo>
                  <a:pt x="1200" y="781"/>
                </a:lnTo>
                <a:lnTo>
                  <a:pt x="1196" y="795"/>
                </a:lnTo>
                <a:lnTo>
                  <a:pt x="1191" y="810"/>
                </a:lnTo>
                <a:lnTo>
                  <a:pt x="1186" y="824"/>
                </a:lnTo>
                <a:lnTo>
                  <a:pt x="1181" y="838"/>
                </a:lnTo>
                <a:lnTo>
                  <a:pt x="1176" y="852"/>
                </a:lnTo>
                <a:lnTo>
                  <a:pt x="1168" y="865"/>
                </a:lnTo>
                <a:lnTo>
                  <a:pt x="1163" y="879"/>
                </a:lnTo>
                <a:lnTo>
                  <a:pt x="1155" y="891"/>
                </a:lnTo>
                <a:lnTo>
                  <a:pt x="1149" y="906"/>
                </a:lnTo>
                <a:lnTo>
                  <a:pt x="1142" y="918"/>
                </a:lnTo>
                <a:lnTo>
                  <a:pt x="1134" y="931"/>
                </a:lnTo>
                <a:lnTo>
                  <a:pt x="1126" y="944"/>
                </a:lnTo>
                <a:lnTo>
                  <a:pt x="1119" y="955"/>
                </a:lnTo>
                <a:lnTo>
                  <a:pt x="1110" y="968"/>
                </a:lnTo>
                <a:lnTo>
                  <a:pt x="1102" y="980"/>
                </a:lnTo>
                <a:lnTo>
                  <a:pt x="1092" y="992"/>
                </a:lnTo>
                <a:lnTo>
                  <a:pt x="1084" y="1004"/>
                </a:lnTo>
                <a:lnTo>
                  <a:pt x="1074" y="1015"/>
                </a:lnTo>
                <a:lnTo>
                  <a:pt x="1064" y="1025"/>
                </a:lnTo>
                <a:lnTo>
                  <a:pt x="1053" y="1036"/>
                </a:lnTo>
                <a:lnTo>
                  <a:pt x="1044" y="1046"/>
                </a:lnTo>
                <a:lnTo>
                  <a:pt x="1033" y="1057"/>
                </a:lnTo>
                <a:lnTo>
                  <a:pt x="1022" y="1066"/>
                </a:lnTo>
                <a:lnTo>
                  <a:pt x="1012" y="1076"/>
                </a:lnTo>
                <a:lnTo>
                  <a:pt x="1000" y="1087"/>
                </a:lnTo>
                <a:lnTo>
                  <a:pt x="989" y="1095"/>
                </a:lnTo>
                <a:lnTo>
                  <a:pt x="978" y="1105"/>
                </a:lnTo>
                <a:lnTo>
                  <a:pt x="964" y="1113"/>
                </a:lnTo>
                <a:lnTo>
                  <a:pt x="953" y="1122"/>
                </a:lnTo>
                <a:lnTo>
                  <a:pt x="941" y="1130"/>
                </a:lnTo>
                <a:lnTo>
                  <a:pt x="928" y="1137"/>
                </a:lnTo>
                <a:lnTo>
                  <a:pt x="916" y="1145"/>
                </a:lnTo>
                <a:lnTo>
                  <a:pt x="903" y="1152"/>
                </a:lnTo>
                <a:lnTo>
                  <a:pt x="890" y="1158"/>
                </a:lnTo>
                <a:lnTo>
                  <a:pt x="877" y="1166"/>
                </a:lnTo>
                <a:lnTo>
                  <a:pt x="862" y="1172"/>
                </a:lnTo>
                <a:lnTo>
                  <a:pt x="850" y="1177"/>
                </a:lnTo>
                <a:lnTo>
                  <a:pt x="835" y="1184"/>
                </a:lnTo>
                <a:lnTo>
                  <a:pt x="821" y="1189"/>
                </a:lnTo>
                <a:lnTo>
                  <a:pt x="808" y="1194"/>
                </a:lnTo>
                <a:lnTo>
                  <a:pt x="793" y="1199"/>
                </a:lnTo>
                <a:lnTo>
                  <a:pt x="779" y="1203"/>
                </a:lnTo>
                <a:lnTo>
                  <a:pt x="763" y="1207"/>
                </a:lnTo>
                <a:lnTo>
                  <a:pt x="750" y="1211"/>
                </a:lnTo>
                <a:lnTo>
                  <a:pt x="735" y="1214"/>
                </a:lnTo>
                <a:lnTo>
                  <a:pt x="720" y="1217"/>
                </a:lnTo>
                <a:lnTo>
                  <a:pt x="704" y="1219"/>
                </a:lnTo>
                <a:lnTo>
                  <a:pt x="689" y="1221"/>
                </a:lnTo>
                <a:lnTo>
                  <a:pt x="674" y="1224"/>
                </a:lnTo>
                <a:lnTo>
                  <a:pt x="658" y="1224"/>
                </a:lnTo>
                <a:lnTo>
                  <a:pt x="642" y="1226"/>
                </a:lnTo>
                <a:lnTo>
                  <a:pt x="627" y="1227"/>
                </a:lnTo>
                <a:lnTo>
                  <a:pt x="611" y="1227"/>
                </a:lnTo>
                <a:lnTo>
                  <a:pt x="596" y="1227"/>
                </a:lnTo>
                <a:lnTo>
                  <a:pt x="580" y="1226"/>
                </a:lnTo>
                <a:lnTo>
                  <a:pt x="564" y="1224"/>
                </a:lnTo>
                <a:lnTo>
                  <a:pt x="548" y="1224"/>
                </a:lnTo>
                <a:lnTo>
                  <a:pt x="533" y="1221"/>
                </a:lnTo>
                <a:lnTo>
                  <a:pt x="518" y="1219"/>
                </a:lnTo>
                <a:lnTo>
                  <a:pt x="503" y="1217"/>
                </a:lnTo>
                <a:lnTo>
                  <a:pt x="488" y="1214"/>
                </a:lnTo>
                <a:lnTo>
                  <a:pt x="474" y="1211"/>
                </a:lnTo>
                <a:lnTo>
                  <a:pt x="458" y="1207"/>
                </a:lnTo>
                <a:lnTo>
                  <a:pt x="443" y="1203"/>
                </a:lnTo>
                <a:lnTo>
                  <a:pt x="429" y="1199"/>
                </a:lnTo>
                <a:lnTo>
                  <a:pt x="414" y="1194"/>
                </a:lnTo>
                <a:lnTo>
                  <a:pt x="401" y="1189"/>
                </a:lnTo>
                <a:lnTo>
                  <a:pt x="387" y="1184"/>
                </a:lnTo>
                <a:lnTo>
                  <a:pt x="373" y="1177"/>
                </a:lnTo>
                <a:lnTo>
                  <a:pt x="360" y="1172"/>
                </a:lnTo>
                <a:lnTo>
                  <a:pt x="346" y="1166"/>
                </a:lnTo>
                <a:lnTo>
                  <a:pt x="332" y="1158"/>
                </a:lnTo>
                <a:lnTo>
                  <a:pt x="319" y="1152"/>
                </a:lnTo>
                <a:lnTo>
                  <a:pt x="307" y="1145"/>
                </a:lnTo>
                <a:lnTo>
                  <a:pt x="294" y="1137"/>
                </a:lnTo>
                <a:lnTo>
                  <a:pt x="282" y="1130"/>
                </a:lnTo>
                <a:lnTo>
                  <a:pt x="270" y="1122"/>
                </a:lnTo>
                <a:lnTo>
                  <a:pt x="258" y="1113"/>
                </a:lnTo>
                <a:lnTo>
                  <a:pt x="245" y="1105"/>
                </a:lnTo>
                <a:lnTo>
                  <a:pt x="233" y="1095"/>
                </a:lnTo>
                <a:lnTo>
                  <a:pt x="222" y="1087"/>
                </a:lnTo>
                <a:lnTo>
                  <a:pt x="211" y="1076"/>
                </a:lnTo>
                <a:lnTo>
                  <a:pt x="200" y="1066"/>
                </a:lnTo>
                <a:lnTo>
                  <a:pt x="189" y="1057"/>
                </a:lnTo>
                <a:lnTo>
                  <a:pt x="179" y="1046"/>
                </a:lnTo>
                <a:lnTo>
                  <a:pt x="169" y="1036"/>
                </a:lnTo>
                <a:lnTo>
                  <a:pt x="159" y="1025"/>
                </a:lnTo>
                <a:lnTo>
                  <a:pt x="148" y="1015"/>
                </a:lnTo>
                <a:lnTo>
                  <a:pt x="139" y="1004"/>
                </a:lnTo>
                <a:lnTo>
                  <a:pt x="129" y="992"/>
                </a:lnTo>
                <a:lnTo>
                  <a:pt x="120" y="980"/>
                </a:lnTo>
                <a:lnTo>
                  <a:pt x="112" y="968"/>
                </a:lnTo>
                <a:lnTo>
                  <a:pt x="104" y="955"/>
                </a:lnTo>
                <a:lnTo>
                  <a:pt x="96" y="944"/>
                </a:lnTo>
                <a:lnTo>
                  <a:pt x="88" y="931"/>
                </a:lnTo>
                <a:lnTo>
                  <a:pt x="80" y="918"/>
                </a:lnTo>
                <a:lnTo>
                  <a:pt x="74" y="906"/>
                </a:lnTo>
                <a:lnTo>
                  <a:pt x="66" y="891"/>
                </a:lnTo>
                <a:lnTo>
                  <a:pt x="60" y="879"/>
                </a:lnTo>
                <a:lnTo>
                  <a:pt x="54" y="865"/>
                </a:lnTo>
                <a:lnTo>
                  <a:pt x="47" y="852"/>
                </a:lnTo>
                <a:lnTo>
                  <a:pt x="41" y="838"/>
                </a:lnTo>
                <a:lnTo>
                  <a:pt x="36" y="824"/>
                </a:lnTo>
                <a:lnTo>
                  <a:pt x="30" y="810"/>
                </a:lnTo>
                <a:lnTo>
                  <a:pt x="26" y="795"/>
                </a:lnTo>
                <a:lnTo>
                  <a:pt x="22" y="781"/>
                </a:lnTo>
                <a:lnTo>
                  <a:pt x="18" y="766"/>
                </a:lnTo>
                <a:lnTo>
                  <a:pt x="14" y="752"/>
                </a:lnTo>
                <a:lnTo>
                  <a:pt x="12" y="737"/>
                </a:lnTo>
                <a:lnTo>
                  <a:pt x="9" y="722"/>
                </a:lnTo>
                <a:lnTo>
                  <a:pt x="6" y="705"/>
                </a:lnTo>
                <a:lnTo>
                  <a:pt x="4" y="691"/>
                </a:lnTo>
                <a:lnTo>
                  <a:pt x="3" y="676"/>
                </a:lnTo>
                <a:lnTo>
                  <a:pt x="1" y="660"/>
                </a:lnTo>
                <a:lnTo>
                  <a:pt x="0" y="646"/>
                </a:lnTo>
                <a:lnTo>
                  <a:pt x="0" y="629"/>
                </a:lnTo>
                <a:lnTo>
                  <a:pt x="0" y="614"/>
                </a:lnTo>
                <a:lnTo>
                  <a:pt x="0" y="597"/>
                </a:lnTo>
                <a:lnTo>
                  <a:pt x="0" y="581"/>
                </a:lnTo>
                <a:lnTo>
                  <a:pt x="1" y="566"/>
                </a:lnTo>
                <a:lnTo>
                  <a:pt x="3" y="551"/>
                </a:lnTo>
                <a:lnTo>
                  <a:pt x="4" y="535"/>
                </a:lnTo>
                <a:lnTo>
                  <a:pt x="6" y="521"/>
                </a:lnTo>
                <a:lnTo>
                  <a:pt x="9" y="504"/>
                </a:lnTo>
                <a:lnTo>
                  <a:pt x="12" y="490"/>
                </a:lnTo>
                <a:lnTo>
                  <a:pt x="14" y="475"/>
                </a:lnTo>
                <a:lnTo>
                  <a:pt x="18" y="460"/>
                </a:lnTo>
                <a:lnTo>
                  <a:pt x="22" y="446"/>
                </a:lnTo>
                <a:lnTo>
                  <a:pt x="26" y="431"/>
                </a:lnTo>
                <a:lnTo>
                  <a:pt x="30" y="416"/>
                </a:lnTo>
                <a:lnTo>
                  <a:pt x="36" y="402"/>
                </a:lnTo>
                <a:lnTo>
                  <a:pt x="41" y="389"/>
                </a:lnTo>
                <a:lnTo>
                  <a:pt x="47" y="375"/>
                </a:lnTo>
                <a:lnTo>
                  <a:pt x="54" y="361"/>
                </a:lnTo>
                <a:lnTo>
                  <a:pt x="60" y="347"/>
                </a:lnTo>
                <a:lnTo>
                  <a:pt x="66" y="335"/>
                </a:lnTo>
                <a:lnTo>
                  <a:pt x="74" y="321"/>
                </a:lnTo>
                <a:lnTo>
                  <a:pt x="80" y="307"/>
                </a:lnTo>
                <a:lnTo>
                  <a:pt x="88" y="295"/>
                </a:lnTo>
                <a:lnTo>
                  <a:pt x="96" y="283"/>
                </a:lnTo>
                <a:lnTo>
                  <a:pt x="104" y="271"/>
                </a:lnTo>
                <a:lnTo>
                  <a:pt x="112" y="258"/>
                </a:lnTo>
                <a:lnTo>
                  <a:pt x="120" y="246"/>
                </a:lnTo>
                <a:lnTo>
                  <a:pt x="129" y="233"/>
                </a:lnTo>
                <a:lnTo>
                  <a:pt x="139" y="223"/>
                </a:lnTo>
                <a:lnTo>
                  <a:pt x="148" y="211"/>
                </a:lnTo>
                <a:lnTo>
                  <a:pt x="159" y="201"/>
                </a:lnTo>
                <a:lnTo>
                  <a:pt x="169" y="189"/>
                </a:lnTo>
                <a:lnTo>
                  <a:pt x="179" y="180"/>
                </a:lnTo>
                <a:lnTo>
                  <a:pt x="189" y="169"/>
                </a:lnTo>
                <a:lnTo>
                  <a:pt x="200" y="160"/>
                </a:lnTo>
                <a:lnTo>
                  <a:pt x="211" y="149"/>
                </a:lnTo>
                <a:lnTo>
                  <a:pt x="222" y="139"/>
                </a:lnTo>
                <a:lnTo>
                  <a:pt x="233" y="130"/>
                </a:lnTo>
                <a:lnTo>
                  <a:pt x="245" y="121"/>
                </a:lnTo>
                <a:lnTo>
                  <a:pt x="258" y="112"/>
                </a:lnTo>
                <a:lnTo>
                  <a:pt x="270" y="105"/>
                </a:lnTo>
                <a:lnTo>
                  <a:pt x="282" y="96"/>
                </a:lnTo>
                <a:lnTo>
                  <a:pt x="294" y="88"/>
                </a:lnTo>
                <a:lnTo>
                  <a:pt x="307" y="81"/>
                </a:lnTo>
                <a:lnTo>
                  <a:pt x="319" y="74"/>
                </a:lnTo>
                <a:lnTo>
                  <a:pt x="332" y="66"/>
                </a:lnTo>
                <a:lnTo>
                  <a:pt x="346" y="60"/>
                </a:lnTo>
                <a:lnTo>
                  <a:pt x="360" y="54"/>
                </a:lnTo>
                <a:lnTo>
                  <a:pt x="373" y="48"/>
                </a:lnTo>
                <a:lnTo>
                  <a:pt x="387" y="41"/>
                </a:lnTo>
                <a:lnTo>
                  <a:pt x="401" y="36"/>
                </a:lnTo>
                <a:lnTo>
                  <a:pt x="414" y="31"/>
                </a:lnTo>
                <a:lnTo>
                  <a:pt x="429" y="27"/>
                </a:lnTo>
                <a:lnTo>
                  <a:pt x="443" y="22"/>
                </a:lnTo>
                <a:lnTo>
                  <a:pt x="458" y="18"/>
                </a:lnTo>
                <a:lnTo>
                  <a:pt x="474" y="15"/>
                </a:lnTo>
                <a:lnTo>
                  <a:pt x="488" y="12"/>
                </a:lnTo>
                <a:lnTo>
                  <a:pt x="503" y="9"/>
                </a:lnTo>
                <a:lnTo>
                  <a:pt x="518" y="6"/>
                </a:lnTo>
                <a:lnTo>
                  <a:pt x="533" y="4"/>
                </a:lnTo>
                <a:lnTo>
                  <a:pt x="548" y="3"/>
                </a:lnTo>
                <a:lnTo>
                  <a:pt x="564" y="1"/>
                </a:lnTo>
                <a:lnTo>
                  <a:pt x="580" y="0"/>
                </a:lnTo>
                <a:lnTo>
                  <a:pt x="596" y="0"/>
                </a:lnTo>
                <a:lnTo>
                  <a:pt x="611" y="0"/>
                </a:lnTo>
                <a:lnTo>
                  <a:pt x="627" y="0"/>
                </a:lnTo>
                <a:lnTo>
                  <a:pt x="642" y="0"/>
                </a:lnTo>
                <a:lnTo>
                  <a:pt x="658" y="1"/>
                </a:lnTo>
                <a:lnTo>
                  <a:pt x="674" y="3"/>
                </a:lnTo>
                <a:lnTo>
                  <a:pt x="689" y="4"/>
                </a:lnTo>
                <a:lnTo>
                  <a:pt x="704" y="6"/>
                </a:lnTo>
                <a:lnTo>
                  <a:pt x="720" y="9"/>
                </a:lnTo>
                <a:lnTo>
                  <a:pt x="735" y="12"/>
                </a:lnTo>
                <a:lnTo>
                  <a:pt x="750" y="15"/>
                </a:lnTo>
                <a:lnTo>
                  <a:pt x="763" y="18"/>
                </a:lnTo>
                <a:lnTo>
                  <a:pt x="779" y="22"/>
                </a:lnTo>
                <a:lnTo>
                  <a:pt x="793" y="27"/>
                </a:lnTo>
                <a:lnTo>
                  <a:pt x="808" y="31"/>
                </a:lnTo>
                <a:lnTo>
                  <a:pt x="821" y="36"/>
                </a:lnTo>
                <a:lnTo>
                  <a:pt x="835" y="41"/>
                </a:lnTo>
                <a:lnTo>
                  <a:pt x="850" y="48"/>
                </a:lnTo>
                <a:lnTo>
                  <a:pt x="862" y="54"/>
                </a:lnTo>
                <a:lnTo>
                  <a:pt x="877" y="60"/>
                </a:lnTo>
                <a:lnTo>
                  <a:pt x="890" y="66"/>
                </a:lnTo>
                <a:lnTo>
                  <a:pt x="903" y="74"/>
                </a:lnTo>
                <a:lnTo>
                  <a:pt x="916" y="81"/>
                </a:lnTo>
                <a:lnTo>
                  <a:pt x="928" y="88"/>
                </a:lnTo>
                <a:lnTo>
                  <a:pt x="941" y="96"/>
                </a:lnTo>
                <a:lnTo>
                  <a:pt x="953" y="105"/>
                </a:lnTo>
                <a:lnTo>
                  <a:pt x="964" y="112"/>
                </a:lnTo>
                <a:lnTo>
                  <a:pt x="978" y="121"/>
                </a:lnTo>
                <a:lnTo>
                  <a:pt x="989" y="130"/>
                </a:lnTo>
                <a:lnTo>
                  <a:pt x="1000" y="139"/>
                </a:lnTo>
                <a:lnTo>
                  <a:pt x="1012" y="149"/>
                </a:lnTo>
                <a:lnTo>
                  <a:pt x="1022" y="160"/>
                </a:lnTo>
                <a:lnTo>
                  <a:pt x="1033" y="169"/>
                </a:lnTo>
                <a:lnTo>
                  <a:pt x="1044" y="180"/>
                </a:lnTo>
                <a:lnTo>
                  <a:pt x="1053" y="189"/>
                </a:lnTo>
                <a:lnTo>
                  <a:pt x="1064" y="201"/>
                </a:lnTo>
                <a:lnTo>
                  <a:pt x="1074" y="211"/>
                </a:lnTo>
                <a:lnTo>
                  <a:pt x="1084" y="223"/>
                </a:lnTo>
                <a:lnTo>
                  <a:pt x="1092" y="233"/>
                </a:lnTo>
                <a:lnTo>
                  <a:pt x="1102" y="246"/>
                </a:lnTo>
                <a:lnTo>
                  <a:pt x="1110" y="258"/>
                </a:lnTo>
                <a:lnTo>
                  <a:pt x="1119" y="271"/>
                </a:lnTo>
                <a:lnTo>
                  <a:pt x="1126" y="283"/>
                </a:lnTo>
                <a:lnTo>
                  <a:pt x="1134" y="295"/>
                </a:lnTo>
                <a:lnTo>
                  <a:pt x="1142" y="307"/>
                </a:lnTo>
                <a:lnTo>
                  <a:pt x="1149" y="321"/>
                </a:lnTo>
                <a:lnTo>
                  <a:pt x="1155" y="335"/>
                </a:lnTo>
                <a:lnTo>
                  <a:pt x="1163" y="347"/>
                </a:lnTo>
                <a:lnTo>
                  <a:pt x="1168" y="361"/>
                </a:lnTo>
                <a:lnTo>
                  <a:pt x="1176" y="375"/>
                </a:lnTo>
                <a:lnTo>
                  <a:pt x="1181" y="389"/>
                </a:lnTo>
                <a:lnTo>
                  <a:pt x="1186" y="402"/>
                </a:lnTo>
                <a:lnTo>
                  <a:pt x="1191" y="416"/>
                </a:lnTo>
                <a:lnTo>
                  <a:pt x="1196" y="431"/>
                </a:lnTo>
                <a:lnTo>
                  <a:pt x="1200" y="446"/>
                </a:lnTo>
                <a:lnTo>
                  <a:pt x="1204" y="460"/>
                </a:lnTo>
                <a:lnTo>
                  <a:pt x="1207" y="475"/>
                </a:lnTo>
                <a:lnTo>
                  <a:pt x="1211" y="490"/>
                </a:lnTo>
                <a:lnTo>
                  <a:pt x="1214" y="504"/>
                </a:lnTo>
                <a:lnTo>
                  <a:pt x="1216" y="521"/>
                </a:lnTo>
                <a:lnTo>
                  <a:pt x="1218" y="535"/>
                </a:lnTo>
                <a:lnTo>
                  <a:pt x="1220" y="551"/>
                </a:lnTo>
                <a:lnTo>
                  <a:pt x="1221" y="566"/>
                </a:lnTo>
                <a:lnTo>
                  <a:pt x="1222" y="581"/>
                </a:lnTo>
                <a:lnTo>
                  <a:pt x="1223" y="597"/>
                </a:lnTo>
                <a:lnTo>
                  <a:pt x="1224" y="614"/>
                </a:lnTo>
                <a:lnTo>
                  <a:pt x="1224" y="61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3"/>
          <p:cNvSpPr>
            <a:spLocks/>
          </p:cNvSpPr>
          <p:nvPr userDrawn="1"/>
        </p:nvSpPr>
        <p:spPr bwMode="auto">
          <a:xfrm>
            <a:off x="5458960" y="336550"/>
            <a:ext cx="109538" cy="109538"/>
          </a:xfrm>
          <a:custGeom>
            <a:avLst/>
            <a:gdLst>
              <a:gd name="T0" fmla="*/ 207 w 207"/>
              <a:gd name="T1" fmla="*/ 111 h 208"/>
              <a:gd name="T2" fmla="*/ 205 w 207"/>
              <a:gd name="T3" fmla="*/ 121 h 208"/>
              <a:gd name="T4" fmla="*/ 202 w 207"/>
              <a:gd name="T5" fmla="*/ 131 h 208"/>
              <a:gd name="T6" fmla="*/ 199 w 207"/>
              <a:gd name="T7" fmla="*/ 141 h 208"/>
              <a:gd name="T8" fmla="*/ 193 w 207"/>
              <a:gd name="T9" fmla="*/ 154 h 208"/>
              <a:gd name="T10" fmla="*/ 186 w 207"/>
              <a:gd name="T11" fmla="*/ 165 h 208"/>
              <a:gd name="T12" fmla="*/ 172 w 207"/>
              <a:gd name="T13" fmla="*/ 180 h 208"/>
              <a:gd name="T14" fmla="*/ 157 w 207"/>
              <a:gd name="T15" fmla="*/ 190 h 208"/>
              <a:gd name="T16" fmla="*/ 147 w 207"/>
              <a:gd name="T17" fmla="*/ 196 h 208"/>
              <a:gd name="T18" fmla="*/ 136 w 207"/>
              <a:gd name="T19" fmla="*/ 200 h 208"/>
              <a:gd name="T20" fmla="*/ 126 w 207"/>
              <a:gd name="T21" fmla="*/ 204 h 208"/>
              <a:gd name="T22" fmla="*/ 116 w 207"/>
              <a:gd name="T23" fmla="*/ 207 h 208"/>
              <a:gd name="T24" fmla="*/ 106 w 207"/>
              <a:gd name="T25" fmla="*/ 207 h 208"/>
              <a:gd name="T26" fmla="*/ 95 w 207"/>
              <a:gd name="T27" fmla="*/ 207 h 208"/>
              <a:gd name="T28" fmla="*/ 85 w 207"/>
              <a:gd name="T29" fmla="*/ 206 h 208"/>
              <a:gd name="T30" fmla="*/ 75 w 207"/>
              <a:gd name="T31" fmla="*/ 202 h 208"/>
              <a:gd name="T32" fmla="*/ 65 w 207"/>
              <a:gd name="T33" fmla="*/ 200 h 208"/>
              <a:gd name="T34" fmla="*/ 55 w 207"/>
              <a:gd name="T35" fmla="*/ 195 h 208"/>
              <a:gd name="T36" fmla="*/ 40 w 207"/>
              <a:gd name="T37" fmla="*/ 186 h 208"/>
              <a:gd name="T38" fmla="*/ 26 w 207"/>
              <a:gd name="T39" fmla="*/ 174 h 208"/>
              <a:gd name="T40" fmla="*/ 15 w 207"/>
              <a:gd name="T41" fmla="*/ 160 h 208"/>
              <a:gd name="T42" fmla="*/ 10 w 207"/>
              <a:gd name="T43" fmla="*/ 148 h 208"/>
              <a:gd name="T44" fmla="*/ 5 w 207"/>
              <a:gd name="T45" fmla="*/ 136 h 208"/>
              <a:gd name="T46" fmla="*/ 3 w 207"/>
              <a:gd name="T47" fmla="*/ 127 h 208"/>
              <a:gd name="T48" fmla="*/ 1 w 207"/>
              <a:gd name="T49" fmla="*/ 116 h 208"/>
              <a:gd name="T50" fmla="*/ 0 w 207"/>
              <a:gd name="T51" fmla="*/ 106 h 208"/>
              <a:gd name="T52" fmla="*/ 0 w 207"/>
              <a:gd name="T53" fmla="*/ 95 h 208"/>
              <a:gd name="T54" fmla="*/ 2 w 207"/>
              <a:gd name="T55" fmla="*/ 85 h 208"/>
              <a:gd name="T56" fmla="*/ 4 w 207"/>
              <a:gd name="T57" fmla="*/ 75 h 208"/>
              <a:gd name="T58" fmla="*/ 7 w 207"/>
              <a:gd name="T59" fmla="*/ 65 h 208"/>
              <a:gd name="T60" fmla="*/ 10 w 207"/>
              <a:gd name="T61" fmla="*/ 56 h 208"/>
              <a:gd name="T62" fmla="*/ 20 w 207"/>
              <a:gd name="T63" fmla="*/ 41 h 208"/>
              <a:gd name="T64" fmla="*/ 34 w 207"/>
              <a:gd name="T65" fmla="*/ 27 h 208"/>
              <a:gd name="T66" fmla="*/ 49 w 207"/>
              <a:gd name="T67" fmla="*/ 15 h 208"/>
              <a:gd name="T68" fmla="*/ 60 w 207"/>
              <a:gd name="T69" fmla="*/ 9 h 208"/>
              <a:gd name="T70" fmla="*/ 70 w 207"/>
              <a:gd name="T71" fmla="*/ 5 h 208"/>
              <a:gd name="T72" fmla="*/ 80 w 207"/>
              <a:gd name="T73" fmla="*/ 2 h 208"/>
              <a:gd name="T74" fmla="*/ 90 w 207"/>
              <a:gd name="T75" fmla="*/ 1 h 208"/>
              <a:gd name="T76" fmla="*/ 100 w 207"/>
              <a:gd name="T77" fmla="*/ 0 h 208"/>
              <a:gd name="T78" fmla="*/ 111 w 207"/>
              <a:gd name="T79" fmla="*/ 0 h 208"/>
              <a:gd name="T80" fmla="*/ 121 w 207"/>
              <a:gd name="T81" fmla="*/ 2 h 208"/>
              <a:gd name="T82" fmla="*/ 131 w 207"/>
              <a:gd name="T83" fmla="*/ 3 h 208"/>
              <a:gd name="T84" fmla="*/ 141 w 207"/>
              <a:gd name="T85" fmla="*/ 7 h 208"/>
              <a:gd name="T86" fmla="*/ 153 w 207"/>
              <a:gd name="T87" fmla="*/ 13 h 208"/>
              <a:gd name="T88" fmla="*/ 165 w 207"/>
              <a:gd name="T89" fmla="*/ 20 h 208"/>
              <a:gd name="T90" fmla="*/ 180 w 207"/>
              <a:gd name="T91" fmla="*/ 33 h 208"/>
              <a:gd name="T92" fmla="*/ 191 w 207"/>
              <a:gd name="T93" fmla="*/ 49 h 208"/>
              <a:gd name="T94" fmla="*/ 197 w 207"/>
              <a:gd name="T95" fmla="*/ 61 h 208"/>
              <a:gd name="T96" fmla="*/ 201 w 207"/>
              <a:gd name="T97" fmla="*/ 70 h 208"/>
              <a:gd name="T98" fmla="*/ 204 w 207"/>
              <a:gd name="T99" fmla="*/ 80 h 208"/>
              <a:gd name="T100" fmla="*/ 206 w 207"/>
              <a:gd name="T101" fmla="*/ 90 h 208"/>
              <a:gd name="T102" fmla="*/ 207 w 207"/>
              <a:gd name="T103" fmla="*/ 101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07" h="208">
                <a:moveTo>
                  <a:pt x="207" y="104"/>
                </a:moveTo>
                <a:lnTo>
                  <a:pt x="207" y="106"/>
                </a:lnTo>
                <a:lnTo>
                  <a:pt x="207" y="108"/>
                </a:lnTo>
                <a:lnTo>
                  <a:pt x="207" y="111"/>
                </a:lnTo>
                <a:lnTo>
                  <a:pt x="207" y="113"/>
                </a:lnTo>
                <a:lnTo>
                  <a:pt x="206" y="116"/>
                </a:lnTo>
                <a:lnTo>
                  <a:pt x="206" y="119"/>
                </a:lnTo>
                <a:lnTo>
                  <a:pt x="205" y="121"/>
                </a:lnTo>
                <a:lnTo>
                  <a:pt x="205" y="124"/>
                </a:lnTo>
                <a:lnTo>
                  <a:pt x="204" y="127"/>
                </a:lnTo>
                <a:lnTo>
                  <a:pt x="203" y="129"/>
                </a:lnTo>
                <a:lnTo>
                  <a:pt x="202" y="131"/>
                </a:lnTo>
                <a:lnTo>
                  <a:pt x="202" y="134"/>
                </a:lnTo>
                <a:lnTo>
                  <a:pt x="201" y="136"/>
                </a:lnTo>
                <a:lnTo>
                  <a:pt x="201" y="139"/>
                </a:lnTo>
                <a:lnTo>
                  <a:pt x="199" y="141"/>
                </a:lnTo>
                <a:lnTo>
                  <a:pt x="199" y="143"/>
                </a:lnTo>
                <a:lnTo>
                  <a:pt x="196" y="148"/>
                </a:lnTo>
                <a:lnTo>
                  <a:pt x="193" y="153"/>
                </a:lnTo>
                <a:lnTo>
                  <a:pt x="193" y="154"/>
                </a:lnTo>
                <a:lnTo>
                  <a:pt x="191" y="157"/>
                </a:lnTo>
                <a:lnTo>
                  <a:pt x="190" y="160"/>
                </a:lnTo>
                <a:lnTo>
                  <a:pt x="189" y="161"/>
                </a:lnTo>
                <a:lnTo>
                  <a:pt x="186" y="165"/>
                </a:lnTo>
                <a:lnTo>
                  <a:pt x="183" y="169"/>
                </a:lnTo>
                <a:lnTo>
                  <a:pt x="180" y="174"/>
                </a:lnTo>
                <a:lnTo>
                  <a:pt x="177" y="177"/>
                </a:lnTo>
                <a:lnTo>
                  <a:pt x="172" y="180"/>
                </a:lnTo>
                <a:lnTo>
                  <a:pt x="169" y="184"/>
                </a:lnTo>
                <a:lnTo>
                  <a:pt x="165" y="186"/>
                </a:lnTo>
                <a:lnTo>
                  <a:pt x="160" y="190"/>
                </a:lnTo>
                <a:lnTo>
                  <a:pt x="157" y="190"/>
                </a:lnTo>
                <a:lnTo>
                  <a:pt x="156" y="192"/>
                </a:lnTo>
                <a:lnTo>
                  <a:pt x="153" y="193"/>
                </a:lnTo>
                <a:lnTo>
                  <a:pt x="151" y="194"/>
                </a:lnTo>
                <a:lnTo>
                  <a:pt x="147" y="196"/>
                </a:lnTo>
                <a:lnTo>
                  <a:pt x="143" y="199"/>
                </a:lnTo>
                <a:lnTo>
                  <a:pt x="141" y="200"/>
                </a:lnTo>
                <a:lnTo>
                  <a:pt x="138" y="200"/>
                </a:lnTo>
                <a:lnTo>
                  <a:pt x="136" y="200"/>
                </a:lnTo>
                <a:lnTo>
                  <a:pt x="134" y="202"/>
                </a:lnTo>
                <a:lnTo>
                  <a:pt x="131" y="202"/>
                </a:lnTo>
                <a:lnTo>
                  <a:pt x="128" y="203"/>
                </a:lnTo>
                <a:lnTo>
                  <a:pt x="126" y="204"/>
                </a:lnTo>
                <a:lnTo>
                  <a:pt x="124" y="205"/>
                </a:lnTo>
                <a:lnTo>
                  <a:pt x="121" y="206"/>
                </a:lnTo>
                <a:lnTo>
                  <a:pt x="119" y="206"/>
                </a:lnTo>
                <a:lnTo>
                  <a:pt x="116" y="207"/>
                </a:lnTo>
                <a:lnTo>
                  <a:pt x="113" y="207"/>
                </a:lnTo>
                <a:lnTo>
                  <a:pt x="111" y="207"/>
                </a:lnTo>
                <a:lnTo>
                  <a:pt x="108" y="207"/>
                </a:lnTo>
                <a:lnTo>
                  <a:pt x="106" y="207"/>
                </a:lnTo>
                <a:lnTo>
                  <a:pt x="104" y="208"/>
                </a:lnTo>
                <a:lnTo>
                  <a:pt x="100" y="207"/>
                </a:lnTo>
                <a:lnTo>
                  <a:pt x="97" y="207"/>
                </a:lnTo>
                <a:lnTo>
                  <a:pt x="95" y="207"/>
                </a:lnTo>
                <a:lnTo>
                  <a:pt x="92" y="207"/>
                </a:lnTo>
                <a:lnTo>
                  <a:pt x="90" y="207"/>
                </a:lnTo>
                <a:lnTo>
                  <a:pt x="86" y="206"/>
                </a:lnTo>
                <a:lnTo>
                  <a:pt x="85" y="206"/>
                </a:lnTo>
                <a:lnTo>
                  <a:pt x="82" y="205"/>
                </a:lnTo>
                <a:lnTo>
                  <a:pt x="80" y="204"/>
                </a:lnTo>
                <a:lnTo>
                  <a:pt x="77" y="203"/>
                </a:lnTo>
                <a:lnTo>
                  <a:pt x="75" y="202"/>
                </a:lnTo>
                <a:lnTo>
                  <a:pt x="73" y="202"/>
                </a:lnTo>
                <a:lnTo>
                  <a:pt x="70" y="200"/>
                </a:lnTo>
                <a:lnTo>
                  <a:pt x="68" y="200"/>
                </a:lnTo>
                <a:lnTo>
                  <a:pt x="65" y="200"/>
                </a:lnTo>
                <a:lnTo>
                  <a:pt x="63" y="199"/>
                </a:lnTo>
                <a:lnTo>
                  <a:pt x="60" y="198"/>
                </a:lnTo>
                <a:lnTo>
                  <a:pt x="57" y="196"/>
                </a:lnTo>
                <a:lnTo>
                  <a:pt x="55" y="195"/>
                </a:lnTo>
                <a:lnTo>
                  <a:pt x="53" y="194"/>
                </a:lnTo>
                <a:lnTo>
                  <a:pt x="49" y="192"/>
                </a:lnTo>
                <a:lnTo>
                  <a:pt x="45" y="190"/>
                </a:lnTo>
                <a:lnTo>
                  <a:pt x="40" y="186"/>
                </a:lnTo>
                <a:lnTo>
                  <a:pt x="37" y="184"/>
                </a:lnTo>
                <a:lnTo>
                  <a:pt x="34" y="180"/>
                </a:lnTo>
                <a:lnTo>
                  <a:pt x="30" y="177"/>
                </a:lnTo>
                <a:lnTo>
                  <a:pt x="26" y="174"/>
                </a:lnTo>
                <a:lnTo>
                  <a:pt x="23" y="169"/>
                </a:lnTo>
                <a:lnTo>
                  <a:pt x="20" y="165"/>
                </a:lnTo>
                <a:lnTo>
                  <a:pt x="17" y="161"/>
                </a:lnTo>
                <a:lnTo>
                  <a:pt x="15" y="160"/>
                </a:lnTo>
                <a:lnTo>
                  <a:pt x="15" y="157"/>
                </a:lnTo>
                <a:lnTo>
                  <a:pt x="13" y="154"/>
                </a:lnTo>
                <a:lnTo>
                  <a:pt x="12" y="153"/>
                </a:lnTo>
                <a:lnTo>
                  <a:pt x="10" y="148"/>
                </a:lnTo>
                <a:lnTo>
                  <a:pt x="8" y="143"/>
                </a:lnTo>
                <a:lnTo>
                  <a:pt x="7" y="141"/>
                </a:lnTo>
                <a:lnTo>
                  <a:pt x="6" y="139"/>
                </a:lnTo>
                <a:lnTo>
                  <a:pt x="5" y="136"/>
                </a:lnTo>
                <a:lnTo>
                  <a:pt x="4" y="134"/>
                </a:lnTo>
                <a:lnTo>
                  <a:pt x="4" y="131"/>
                </a:lnTo>
                <a:lnTo>
                  <a:pt x="3" y="129"/>
                </a:lnTo>
                <a:lnTo>
                  <a:pt x="3" y="127"/>
                </a:lnTo>
                <a:lnTo>
                  <a:pt x="3" y="124"/>
                </a:lnTo>
                <a:lnTo>
                  <a:pt x="2" y="121"/>
                </a:lnTo>
                <a:lnTo>
                  <a:pt x="1" y="119"/>
                </a:lnTo>
                <a:lnTo>
                  <a:pt x="1" y="116"/>
                </a:lnTo>
                <a:lnTo>
                  <a:pt x="1" y="113"/>
                </a:lnTo>
                <a:lnTo>
                  <a:pt x="0" y="111"/>
                </a:lnTo>
                <a:lnTo>
                  <a:pt x="0" y="108"/>
                </a:lnTo>
                <a:lnTo>
                  <a:pt x="0" y="106"/>
                </a:lnTo>
                <a:lnTo>
                  <a:pt x="0" y="104"/>
                </a:lnTo>
                <a:lnTo>
                  <a:pt x="0" y="101"/>
                </a:lnTo>
                <a:lnTo>
                  <a:pt x="0" y="98"/>
                </a:lnTo>
                <a:lnTo>
                  <a:pt x="0" y="95"/>
                </a:lnTo>
                <a:lnTo>
                  <a:pt x="1" y="93"/>
                </a:lnTo>
                <a:lnTo>
                  <a:pt x="1" y="90"/>
                </a:lnTo>
                <a:lnTo>
                  <a:pt x="1" y="88"/>
                </a:lnTo>
                <a:lnTo>
                  <a:pt x="2" y="85"/>
                </a:lnTo>
                <a:lnTo>
                  <a:pt x="3" y="83"/>
                </a:lnTo>
                <a:lnTo>
                  <a:pt x="3" y="80"/>
                </a:lnTo>
                <a:lnTo>
                  <a:pt x="3" y="78"/>
                </a:lnTo>
                <a:lnTo>
                  <a:pt x="4" y="75"/>
                </a:lnTo>
                <a:lnTo>
                  <a:pt x="4" y="73"/>
                </a:lnTo>
                <a:lnTo>
                  <a:pt x="5" y="70"/>
                </a:lnTo>
                <a:lnTo>
                  <a:pt x="6" y="68"/>
                </a:lnTo>
                <a:lnTo>
                  <a:pt x="7" y="65"/>
                </a:lnTo>
                <a:lnTo>
                  <a:pt x="8" y="64"/>
                </a:lnTo>
                <a:lnTo>
                  <a:pt x="9" y="61"/>
                </a:lnTo>
                <a:lnTo>
                  <a:pt x="10" y="59"/>
                </a:lnTo>
                <a:lnTo>
                  <a:pt x="10" y="56"/>
                </a:lnTo>
                <a:lnTo>
                  <a:pt x="12" y="53"/>
                </a:lnTo>
                <a:lnTo>
                  <a:pt x="15" y="49"/>
                </a:lnTo>
                <a:lnTo>
                  <a:pt x="17" y="45"/>
                </a:lnTo>
                <a:lnTo>
                  <a:pt x="20" y="41"/>
                </a:lnTo>
                <a:lnTo>
                  <a:pt x="23" y="37"/>
                </a:lnTo>
                <a:lnTo>
                  <a:pt x="26" y="33"/>
                </a:lnTo>
                <a:lnTo>
                  <a:pt x="30" y="30"/>
                </a:lnTo>
                <a:lnTo>
                  <a:pt x="34" y="27"/>
                </a:lnTo>
                <a:lnTo>
                  <a:pt x="37" y="23"/>
                </a:lnTo>
                <a:lnTo>
                  <a:pt x="40" y="20"/>
                </a:lnTo>
                <a:lnTo>
                  <a:pt x="45" y="17"/>
                </a:lnTo>
                <a:lnTo>
                  <a:pt x="49" y="15"/>
                </a:lnTo>
                <a:lnTo>
                  <a:pt x="53" y="12"/>
                </a:lnTo>
                <a:lnTo>
                  <a:pt x="55" y="10"/>
                </a:lnTo>
                <a:lnTo>
                  <a:pt x="57" y="9"/>
                </a:lnTo>
                <a:lnTo>
                  <a:pt x="60" y="9"/>
                </a:lnTo>
                <a:lnTo>
                  <a:pt x="63" y="8"/>
                </a:lnTo>
                <a:lnTo>
                  <a:pt x="65" y="7"/>
                </a:lnTo>
                <a:lnTo>
                  <a:pt x="68" y="6"/>
                </a:lnTo>
                <a:lnTo>
                  <a:pt x="70" y="5"/>
                </a:lnTo>
                <a:lnTo>
                  <a:pt x="73" y="4"/>
                </a:lnTo>
                <a:lnTo>
                  <a:pt x="75" y="3"/>
                </a:lnTo>
                <a:lnTo>
                  <a:pt x="77" y="3"/>
                </a:lnTo>
                <a:lnTo>
                  <a:pt x="80" y="2"/>
                </a:lnTo>
                <a:lnTo>
                  <a:pt x="82" y="2"/>
                </a:lnTo>
                <a:lnTo>
                  <a:pt x="85" y="2"/>
                </a:lnTo>
                <a:lnTo>
                  <a:pt x="86" y="1"/>
                </a:lnTo>
                <a:lnTo>
                  <a:pt x="90" y="1"/>
                </a:lnTo>
                <a:lnTo>
                  <a:pt x="92" y="1"/>
                </a:lnTo>
                <a:lnTo>
                  <a:pt x="95" y="0"/>
                </a:lnTo>
                <a:lnTo>
                  <a:pt x="97" y="0"/>
                </a:lnTo>
                <a:lnTo>
                  <a:pt x="100" y="0"/>
                </a:lnTo>
                <a:lnTo>
                  <a:pt x="104" y="0"/>
                </a:lnTo>
                <a:lnTo>
                  <a:pt x="106" y="0"/>
                </a:lnTo>
                <a:lnTo>
                  <a:pt x="108" y="0"/>
                </a:lnTo>
                <a:lnTo>
                  <a:pt x="111" y="0"/>
                </a:lnTo>
                <a:lnTo>
                  <a:pt x="113" y="1"/>
                </a:lnTo>
                <a:lnTo>
                  <a:pt x="116" y="1"/>
                </a:lnTo>
                <a:lnTo>
                  <a:pt x="119" y="1"/>
                </a:lnTo>
                <a:lnTo>
                  <a:pt x="121" y="2"/>
                </a:lnTo>
                <a:lnTo>
                  <a:pt x="124" y="2"/>
                </a:lnTo>
                <a:lnTo>
                  <a:pt x="126" y="2"/>
                </a:lnTo>
                <a:lnTo>
                  <a:pt x="128" y="3"/>
                </a:lnTo>
                <a:lnTo>
                  <a:pt x="131" y="3"/>
                </a:lnTo>
                <a:lnTo>
                  <a:pt x="134" y="4"/>
                </a:lnTo>
                <a:lnTo>
                  <a:pt x="136" y="5"/>
                </a:lnTo>
                <a:lnTo>
                  <a:pt x="138" y="6"/>
                </a:lnTo>
                <a:lnTo>
                  <a:pt x="141" y="7"/>
                </a:lnTo>
                <a:lnTo>
                  <a:pt x="143" y="8"/>
                </a:lnTo>
                <a:lnTo>
                  <a:pt x="147" y="9"/>
                </a:lnTo>
                <a:lnTo>
                  <a:pt x="151" y="12"/>
                </a:lnTo>
                <a:lnTo>
                  <a:pt x="153" y="13"/>
                </a:lnTo>
                <a:lnTo>
                  <a:pt x="156" y="15"/>
                </a:lnTo>
                <a:lnTo>
                  <a:pt x="157" y="16"/>
                </a:lnTo>
                <a:lnTo>
                  <a:pt x="160" y="17"/>
                </a:lnTo>
                <a:lnTo>
                  <a:pt x="165" y="20"/>
                </a:lnTo>
                <a:lnTo>
                  <a:pt x="169" y="23"/>
                </a:lnTo>
                <a:lnTo>
                  <a:pt x="172" y="27"/>
                </a:lnTo>
                <a:lnTo>
                  <a:pt x="177" y="30"/>
                </a:lnTo>
                <a:lnTo>
                  <a:pt x="180" y="33"/>
                </a:lnTo>
                <a:lnTo>
                  <a:pt x="183" y="37"/>
                </a:lnTo>
                <a:lnTo>
                  <a:pt x="186" y="41"/>
                </a:lnTo>
                <a:lnTo>
                  <a:pt x="189" y="45"/>
                </a:lnTo>
                <a:lnTo>
                  <a:pt x="191" y="49"/>
                </a:lnTo>
                <a:lnTo>
                  <a:pt x="193" y="53"/>
                </a:lnTo>
                <a:lnTo>
                  <a:pt x="196" y="56"/>
                </a:lnTo>
                <a:lnTo>
                  <a:pt x="196" y="59"/>
                </a:lnTo>
                <a:lnTo>
                  <a:pt x="197" y="61"/>
                </a:lnTo>
                <a:lnTo>
                  <a:pt x="199" y="64"/>
                </a:lnTo>
                <a:lnTo>
                  <a:pt x="199" y="65"/>
                </a:lnTo>
                <a:lnTo>
                  <a:pt x="201" y="68"/>
                </a:lnTo>
                <a:lnTo>
                  <a:pt x="201" y="70"/>
                </a:lnTo>
                <a:lnTo>
                  <a:pt x="202" y="73"/>
                </a:lnTo>
                <a:lnTo>
                  <a:pt x="202" y="75"/>
                </a:lnTo>
                <a:lnTo>
                  <a:pt x="203" y="78"/>
                </a:lnTo>
                <a:lnTo>
                  <a:pt x="204" y="80"/>
                </a:lnTo>
                <a:lnTo>
                  <a:pt x="205" y="83"/>
                </a:lnTo>
                <a:lnTo>
                  <a:pt x="205" y="85"/>
                </a:lnTo>
                <a:lnTo>
                  <a:pt x="206" y="88"/>
                </a:lnTo>
                <a:lnTo>
                  <a:pt x="206" y="90"/>
                </a:lnTo>
                <a:lnTo>
                  <a:pt x="207" y="93"/>
                </a:lnTo>
                <a:lnTo>
                  <a:pt x="207" y="95"/>
                </a:lnTo>
                <a:lnTo>
                  <a:pt x="207" y="98"/>
                </a:lnTo>
                <a:lnTo>
                  <a:pt x="207" y="101"/>
                </a:lnTo>
                <a:lnTo>
                  <a:pt x="207" y="104"/>
                </a:lnTo>
                <a:lnTo>
                  <a:pt x="207" y="1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4"/>
          <p:cNvSpPr>
            <a:spLocks/>
          </p:cNvSpPr>
          <p:nvPr userDrawn="1"/>
        </p:nvSpPr>
        <p:spPr bwMode="auto">
          <a:xfrm>
            <a:off x="5138285" y="330200"/>
            <a:ext cx="109538" cy="107950"/>
          </a:xfrm>
          <a:custGeom>
            <a:avLst/>
            <a:gdLst>
              <a:gd name="T0" fmla="*/ 206 w 207"/>
              <a:gd name="T1" fmla="*/ 109 h 206"/>
              <a:gd name="T2" fmla="*/ 204 w 207"/>
              <a:gd name="T3" fmla="*/ 120 h 206"/>
              <a:gd name="T4" fmla="*/ 202 w 207"/>
              <a:gd name="T5" fmla="*/ 130 h 206"/>
              <a:gd name="T6" fmla="*/ 198 w 207"/>
              <a:gd name="T7" fmla="*/ 140 h 206"/>
              <a:gd name="T8" fmla="*/ 192 w 207"/>
              <a:gd name="T9" fmla="*/ 153 h 206"/>
              <a:gd name="T10" fmla="*/ 185 w 207"/>
              <a:gd name="T11" fmla="*/ 164 h 206"/>
              <a:gd name="T12" fmla="*/ 173 w 207"/>
              <a:gd name="T13" fmla="*/ 178 h 206"/>
              <a:gd name="T14" fmla="*/ 159 w 207"/>
              <a:gd name="T15" fmla="*/ 189 h 206"/>
              <a:gd name="T16" fmla="*/ 147 w 207"/>
              <a:gd name="T17" fmla="*/ 195 h 206"/>
              <a:gd name="T18" fmla="*/ 136 w 207"/>
              <a:gd name="T19" fmla="*/ 199 h 206"/>
              <a:gd name="T20" fmla="*/ 126 w 207"/>
              <a:gd name="T21" fmla="*/ 203 h 206"/>
              <a:gd name="T22" fmla="*/ 116 w 207"/>
              <a:gd name="T23" fmla="*/ 204 h 206"/>
              <a:gd name="T24" fmla="*/ 106 w 207"/>
              <a:gd name="T25" fmla="*/ 205 h 206"/>
              <a:gd name="T26" fmla="*/ 95 w 207"/>
              <a:gd name="T27" fmla="*/ 205 h 206"/>
              <a:gd name="T28" fmla="*/ 85 w 207"/>
              <a:gd name="T29" fmla="*/ 203 h 206"/>
              <a:gd name="T30" fmla="*/ 76 w 207"/>
              <a:gd name="T31" fmla="*/ 201 h 206"/>
              <a:gd name="T32" fmla="*/ 66 w 207"/>
              <a:gd name="T33" fmla="*/ 197 h 206"/>
              <a:gd name="T34" fmla="*/ 56 w 207"/>
              <a:gd name="T35" fmla="*/ 193 h 206"/>
              <a:gd name="T36" fmla="*/ 41 w 207"/>
              <a:gd name="T37" fmla="*/ 184 h 206"/>
              <a:gd name="T38" fmla="*/ 27 w 207"/>
              <a:gd name="T39" fmla="*/ 172 h 206"/>
              <a:gd name="T40" fmla="*/ 16 w 207"/>
              <a:gd name="T41" fmla="*/ 157 h 206"/>
              <a:gd name="T42" fmla="*/ 10 w 207"/>
              <a:gd name="T43" fmla="*/ 146 h 206"/>
              <a:gd name="T44" fmla="*/ 6 w 207"/>
              <a:gd name="T45" fmla="*/ 135 h 206"/>
              <a:gd name="T46" fmla="*/ 3 w 207"/>
              <a:gd name="T47" fmla="*/ 126 h 206"/>
              <a:gd name="T48" fmla="*/ 1 w 207"/>
              <a:gd name="T49" fmla="*/ 114 h 206"/>
              <a:gd name="T50" fmla="*/ 0 w 207"/>
              <a:gd name="T51" fmla="*/ 105 h 206"/>
              <a:gd name="T52" fmla="*/ 0 w 207"/>
              <a:gd name="T53" fmla="*/ 94 h 206"/>
              <a:gd name="T54" fmla="*/ 2 w 207"/>
              <a:gd name="T55" fmla="*/ 83 h 206"/>
              <a:gd name="T56" fmla="*/ 4 w 207"/>
              <a:gd name="T57" fmla="*/ 74 h 206"/>
              <a:gd name="T58" fmla="*/ 7 w 207"/>
              <a:gd name="T59" fmla="*/ 64 h 206"/>
              <a:gd name="T60" fmla="*/ 11 w 207"/>
              <a:gd name="T61" fmla="*/ 54 h 206"/>
              <a:gd name="T62" fmla="*/ 20 w 207"/>
              <a:gd name="T63" fmla="*/ 40 h 206"/>
              <a:gd name="T64" fmla="*/ 34 w 207"/>
              <a:gd name="T65" fmla="*/ 25 h 206"/>
              <a:gd name="T66" fmla="*/ 49 w 207"/>
              <a:gd name="T67" fmla="*/ 13 h 206"/>
              <a:gd name="T68" fmla="*/ 61 w 207"/>
              <a:gd name="T69" fmla="*/ 8 h 206"/>
              <a:gd name="T70" fmla="*/ 71 w 207"/>
              <a:gd name="T71" fmla="*/ 4 h 206"/>
              <a:gd name="T72" fmla="*/ 80 w 207"/>
              <a:gd name="T73" fmla="*/ 1 h 206"/>
              <a:gd name="T74" fmla="*/ 89 w 207"/>
              <a:gd name="T75" fmla="*/ 0 h 206"/>
              <a:gd name="T76" fmla="*/ 101 w 207"/>
              <a:gd name="T77" fmla="*/ 0 h 206"/>
              <a:gd name="T78" fmla="*/ 111 w 207"/>
              <a:gd name="T79" fmla="*/ 0 h 206"/>
              <a:gd name="T80" fmla="*/ 121 w 207"/>
              <a:gd name="T81" fmla="*/ 0 h 206"/>
              <a:gd name="T82" fmla="*/ 131 w 207"/>
              <a:gd name="T83" fmla="*/ 2 h 206"/>
              <a:gd name="T84" fmla="*/ 141 w 207"/>
              <a:gd name="T85" fmla="*/ 6 h 206"/>
              <a:gd name="T86" fmla="*/ 153 w 207"/>
              <a:gd name="T87" fmla="*/ 12 h 206"/>
              <a:gd name="T88" fmla="*/ 165 w 207"/>
              <a:gd name="T89" fmla="*/ 19 h 206"/>
              <a:gd name="T90" fmla="*/ 179 w 207"/>
              <a:gd name="T91" fmla="*/ 32 h 206"/>
              <a:gd name="T92" fmla="*/ 191 w 207"/>
              <a:gd name="T93" fmla="*/ 48 h 206"/>
              <a:gd name="T94" fmla="*/ 197 w 207"/>
              <a:gd name="T95" fmla="*/ 60 h 206"/>
              <a:gd name="T96" fmla="*/ 200 w 207"/>
              <a:gd name="T97" fmla="*/ 69 h 206"/>
              <a:gd name="T98" fmla="*/ 203 w 207"/>
              <a:gd name="T99" fmla="*/ 79 h 206"/>
              <a:gd name="T100" fmla="*/ 205 w 207"/>
              <a:gd name="T101" fmla="*/ 88 h 206"/>
              <a:gd name="T102" fmla="*/ 206 w 207"/>
              <a:gd name="T103" fmla="*/ 100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07" h="206">
                <a:moveTo>
                  <a:pt x="207" y="102"/>
                </a:moveTo>
                <a:lnTo>
                  <a:pt x="206" y="105"/>
                </a:lnTo>
                <a:lnTo>
                  <a:pt x="206" y="107"/>
                </a:lnTo>
                <a:lnTo>
                  <a:pt x="206" y="109"/>
                </a:lnTo>
                <a:lnTo>
                  <a:pt x="206" y="112"/>
                </a:lnTo>
                <a:lnTo>
                  <a:pt x="205" y="114"/>
                </a:lnTo>
                <a:lnTo>
                  <a:pt x="205" y="117"/>
                </a:lnTo>
                <a:lnTo>
                  <a:pt x="204" y="120"/>
                </a:lnTo>
                <a:lnTo>
                  <a:pt x="204" y="123"/>
                </a:lnTo>
                <a:lnTo>
                  <a:pt x="203" y="126"/>
                </a:lnTo>
                <a:lnTo>
                  <a:pt x="203" y="128"/>
                </a:lnTo>
                <a:lnTo>
                  <a:pt x="202" y="130"/>
                </a:lnTo>
                <a:lnTo>
                  <a:pt x="202" y="132"/>
                </a:lnTo>
                <a:lnTo>
                  <a:pt x="200" y="135"/>
                </a:lnTo>
                <a:lnTo>
                  <a:pt x="200" y="137"/>
                </a:lnTo>
                <a:lnTo>
                  <a:pt x="198" y="140"/>
                </a:lnTo>
                <a:lnTo>
                  <a:pt x="198" y="142"/>
                </a:lnTo>
                <a:lnTo>
                  <a:pt x="196" y="146"/>
                </a:lnTo>
                <a:lnTo>
                  <a:pt x="193" y="150"/>
                </a:lnTo>
                <a:lnTo>
                  <a:pt x="192" y="153"/>
                </a:lnTo>
                <a:lnTo>
                  <a:pt x="191" y="155"/>
                </a:lnTo>
                <a:lnTo>
                  <a:pt x="190" y="157"/>
                </a:lnTo>
                <a:lnTo>
                  <a:pt x="189" y="160"/>
                </a:lnTo>
                <a:lnTo>
                  <a:pt x="185" y="164"/>
                </a:lnTo>
                <a:lnTo>
                  <a:pt x="183" y="167"/>
                </a:lnTo>
                <a:lnTo>
                  <a:pt x="179" y="172"/>
                </a:lnTo>
                <a:lnTo>
                  <a:pt x="177" y="175"/>
                </a:lnTo>
                <a:lnTo>
                  <a:pt x="173" y="178"/>
                </a:lnTo>
                <a:lnTo>
                  <a:pt x="169" y="181"/>
                </a:lnTo>
                <a:lnTo>
                  <a:pt x="165" y="184"/>
                </a:lnTo>
                <a:lnTo>
                  <a:pt x="162" y="187"/>
                </a:lnTo>
                <a:lnTo>
                  <a:pt x="159" y="189"/>
                </a:lnTo>
                <a:lnTo>
                  <a:pt x="156" y="190"/>
                </a:lnTo>
                <a:lnTo>
                  <a:pt x="153" y="192"/>
                </a:lnTo>
                <a:lnTo>
                  <a:pt x="152" y="192"/>
                </a:lnTo>
                <a:lnTo>
                  <a:pt x="147" y="195"/>
                </a:lnTo>
                <a:lnTo>
                  <a:pt x="143" y="197"/>
                </a:lnTo>
                <a:lnTo>
                  <a:pt x="141" y="197"/>
                </a:lnTo>
                <a:lnTo>
                  <a:pt x="138" y="199"/>
                </a:lnTo>
                <a:lnTo>
                  <a:pt x="136" y="199"/>
                </a:lnTo>
                <a:lnTo>
                  <a:pt x="133" y="200"/>
                </a:lnTo>
                <a:lnTo>
                  <a:pt x="131" y="201"/>
                </a:lnTo>
                <a:lnTo>
                  <a:pt x="129" y="202"/>
                </a:lnTo>
                <a:lnTo>
                  <a:pt x="126" y="203"/>
                </a:lnTo>
                <a:lnTo>
                  <a:pt x="124" y="203"/>
                </a:lnTo>
                <a:lnTo>
                  <a:pt x="121" y="203"/>
                </a:lnTo>
                <a:lnTo>
                  <a:pt x="118" y="204"/>
                </a:lnTo>
                <a:lnTo>
                  <a:pt x="116" y="204"/>
                </a:lnTo>
                <a:lnTo>
                  <a:pt x="113" y="205"/>
                </a:lnTo>
                <a:lnTo>
                  <a:pt x="111" y="205"/>
                </a:lnTo>
                <a:lnTo>
                  <a:pt x="108" y="205"/>
                </a:lnTo>
                <a:lnTo>
                  <a:pt x="106" y="205"/>
                </a:lnTo>
                <a:lnTo>
                  <a:pt x="103" y="206"/>
                </a:lnTo>
                <a:lnTo>
                  <a:pt x="101" y="205"/>
                </a:lnTo>
                <a:lnTo>
                  <a:pt x="98" y="205"/>
                </a:lnTo>
                <a:lnTo>
                  <a:pt x="95" y="205"/>
                </a:lnTo>
                <a:lnTo>
                  <a:pt x="93" y="205"/>
                </a:lnTo>
                <a:lnTo>
                  <a:pt x="89" y="204"/>
                </a:lnTo>
                <a:lnTo>
                  <a:pt x="88" y="204"/>
                </a:lnTo>
                <a:lnTo>
                  <a:pt x="85" y="203"/>
                </a:lnTo>
                <a:lnTo>
                  <a:pt x="82" y="203"/>
                </a:lnTo>
                <a:lnTo>
                  <a:pt x="80" y="203"/>
                </a:lnTo>
                <a:lnTo>
                  <a:pt x="77" y="202"/>
                </a:lnTo>
                <a:lnTo>
                  <a:pt x="76" y="201"/>
                </a:lnTo>
                <a:lnTo>
                  <a:pt x="73" y="200"/>
                </a:lnTo>
                <a:lnTo>
                  <a:pt x="71" y="199"/>
                </a:lnTo>
                <a:lnTo>
                  <a:pt x="68" y="199"/>
                </a:lnTo>
                <a:lnTo>
                  <a:pt x="66" y="197"/>
                </a:lnTo>
                <a:lnTo>
                  <a:pt x="64" y="197"/>
                </a:lnTo>
                <a:lnTo>
                  <a:pt x="61" y="196"/>
                </a:lnTo>
                <a:lnTo>
                  <a:pt x="59" y="195"/>
                </a:lnTo>
                <a:lnTo>
                  <a:pt x="56" y="193"/>
                </a:lnTo>
                <a:lnTo>
                  <a:pt x="53" y="192"/>
                </a:lnTo>
                <a:lnTo>
                  <a:pt x="49" y="190"/>
                </a:lnTo>
                <a:lnTo>
                  <a:pt x="45" y="187"/>
                </a:lnTo>
                <a:lnTo>
                  <a:pt x="41" y="184"/>
                </a:lnTo>
                <a:lnTo>
                  <a:pt x="37" y="181"/>
                </a:lnTo>
                <a:lnTo>
                  <a:pt x="34" y="178"/>
                </a:lnTo>
                <a:lnTo>
                  <a:pt x="30" y="175"/>
                </a:lnTo>
                <a:lnTo>
                  <a:pt x="27" y="172"/>
                </a:lnTo>
                <a:lnTo>
                  <a:pt x="23" y="167"/>
                </a:lnTo>
                <a:lnTo>
                  <a:pt x="20" y="164"/>
                </a:lnTo>
                <a:lnTo>
                  <a:pt x="17" y="160"/>
                </a:lnTo>
                <a:lnTo>
                  <a:pt x="16" y="157"/>
                </a:lnTo>
                <a:lnTo>
                  <a:pt x="15" y="155"/>
                </a:lnTo>
                <a:lnTo>
                  <a:pt x="13" y="153"/>
                </a:lnTo>
                <a:lnTo>
                  <a:pt x="12" y="150"/>
                </a:lnTo>
                <a:lnTo>
                  <a:pt x="10" y="146"/>
                </a:lnTo>
                <a:lnTo>
                  <a:pt x="8" y="142"/>
                </a:lnTo>
                <a:lnTo>
                  <a:pt x="7" y="140"/>
                </a:lnTo>
                <a:lnTo>
                  <a:pt x="6" y="137"/>
                </a:lnTo>
                <a:lnTo>
                  <a:pt x="6" y="135"/>
                </a:lnTo>
                <a:lnTo>
                  <a:pt x="5" y="132"/>
                </a:lnTo>
                <a:lnTo>
                  <a:pt x="4" y="130"/>
                </a:lnTo>
                <a:lnTo>
                  <a:pt x="4" y="128"/>
                </a:lnTo>
                <a:lnTo>
                  <a:pt x="3" y="126"/>
                </a:lnTo>
                <a:lnTo>
                  <a:pt x="3" y="123"/>
                </a:lnTo>
                <a:lnTo>
                  <a:pt x="2" y="120"/>
                </a:lnTo>
                <a:lnTo>
                  <a:pt x="1" y="117"/>
                </a:lnTo>
                <a:lnTo>
                  <a:pt x="1" y="114"/>
                </a:lnTo>
                <a:lnTo>
                  <a:pt x="1" y="112"/>
                </a:lnTo>
                <a:lnTo>
                  <a:pt x="0" y="109"/>
                </a:lnTo>
                <a:lnTo>
                  <a:pt x="0" y="107"/>
                </a:lnTo>
                <a:lnTo>
                  <a:pt x="0" y="105"/>
                </a:lnTo>
                <a:lnTo>
                  <a:pt x="0" y="102"/>
                </a:lnTo>
                <a:lnTo>
                  <a:pt x="0" y="100"/>
                </a:lnTo>
                <a:lnTo>
                  <a:pt x="0" y="96"/>
                </a:lnTo>
                <a:lnTo>
                  <a:pt x="0" y="94"/>
                </a:lnTo>
                <a:lnTo>
                  <a:pt x="1" y="91"/>
                </a:lnTo>
                <a:lnTo>
                  <a:pt x="1" y="88"/>
                </a:lnTo>
                <a:lnTo>
                  <a:pt x="1" y="86"/>
                </a:lnTo>
                <a:lnTo>
                  <a:pt x="2" y="83"/>
                </a:lnTo>
                <a:lnTo>
                  <a:pt x="3" y="82"/>
                </a:lnTo>
                <a:lnTo>
                  <a:pt x="3" y="79"/>
                </a:lnTo>
                <a:lnTo>
                  <a:pt x="4" y="77"/>
                </a:lnTo>
                <a:lnTo>
                  <a:pt x="4" y="74"/>
                </a:lnTo>
                <a:lnTo>
                  <a:pt x="5" y="72"/>
                </a:lnTo>
                <a:lnTo>
                  <a:pt x="6" y="69"/>
                </a:lnTo>
                <a:lnTo>
                  <a:pt x="6" y="66"/>
                </a:lnTo>
                <a:lnTo>
                  <a:pt x="7" y="64"/>
                </a:lnTo>
                <a:lnTo>
                  <a:pt x="8" y="61"/>
                </a:lnTo>
                <a:lnTo>
                  <a:pt x="9" y="60"/>
                </a:lnTo>
                <a:lnTo>
                  <a:pt x="10" y="57"/>
                </a:lnTo>
                <a:lnTo>
                  <a:pt x="11" y="54"/>
                </a:lnTo>
                <a:lnTo>
                  <a:pt x="12" y="52"/>
                </a:lnTo>
                <a:lnTo>
                  <a:pt x="15" y="48"/>
                </a:lnTo>
                <a:lnTo>
                  <a:pt x="17" y="44"/>
                </a:lnTo>
                <a:lnTo>
                  <a:pt x="20" y="40"/>
                </a:lnTo>
                <a:lnTo>
                  <a:pt x="23" y="35"/>
                </a:lnTo>
                <a:lnTo>
                  <a:pt x="27" y="32"/>
                </a:lnTo>
                <a:lnTo>
                  <a:pt x="30" y="29"/>
                </a:lnTo>
                <a:lnTo>
                  <a:pt x="34" y="25"/>
                </a:lnTo>
                <a:lnTo>
                  <a:pt x="37" y="22"/>
                </a:lnTo>
                <a:lnTo>
                  <a:pt x="41" y="19"/>
                </a:lnTo>
                <a:lnTo>
                  <a:pt x="45" y="16"/>
                </a:lnTo>
                <a:lnTo>
                  <a:pt x="49" y="13"/>
                </a:lnTo>
                <a:lnTo>
                  <a:pt x="53" y="11"/>
                </a:lnTo>
                <a:lnTo>
                  <a:pt x="56" y="10"/>
                </a:lnTo>
                <a:lnTo>
                  <a:pt x="59" y="9"/>
                </a:lnTo>
                <a:lnTo>
                  <a:pt x="61" y="8"/>
                </a:lnTo>
                <a:lnTo>
                  <a:pt x="64" y="7"/>
                </a:lnTo>
                <a:lnTo>
                  <a:pt x="66" y="6"/>
                </a:lnTo>
                <a:lnTo>
                  <a:pt x="68" y="5"/>
                </a:lnTo>
                <a:lnTo>
                  <a:pt x="71" y="4"/>
                </a:lnTo>
                <a:lnTo>
                  <a:pt x="73" y="3"/>
                </a:lnTo>
                <a:lnTo>
                  <a:pt x="76" y="2"/>
                </a:lnTo>
                <a:lnTo>
                  <a:pt x="77" y="2"/>
                </a:lnTo>
                <a:lnTo>
                  <a:pt x="80" y="1"/>
                </a:lnTo>
                <a:lnTo>
                  <a:pt x="82" y="1"/>
                </a:lnTo>
                <a:lnTo>
                  <a:pt x="85" y="0"/>
                </a:lnTo>
                <a:lnTo>
                  <a:pt x="88" y="0"/>
                </a:lnTo>
                <a:lnTo>
                  <a:pt x="89" y="0"/>
                </a:lnTo>
                <a:lnTo>
                  <a:pt x="93" y="0"/>
                </a:lnTo>
                <a:lnTo>
                  <a:pt x="95" y="0"/>
                </a:lnTo>
                <a:lnTo>
                  <a:pt x="98" y="0"/>
                </a:lnTo>
                <a:lnTo>
                  <a:pt x="101" y="0"/>
                </a:lnTo>
                <a:lnTo>
                  <a:pt x="103" y="0"/>
                </a:lnTo>
                <a:lnTo>
                  <a:pt x="106" y="0"/>
                </a:lnTo>
                <a:lnTo>
                  <a:pt x="108" y="0"/>
                </a:lnTo>
                <a:lnTo>
                  <a:pt x="111" y="0"/>
                </a:lnTo>
                <a:lnTo>
                  <a:pt x="113" y="0"/>
                </a:lnTo>
                <a:lnTo>
                  <a:pt x="116" y="0"/>
                </a:lnTo>
                <a:lnTo>
                  <a:pt x="118" y="0"/>
                </a:lnTo>
                <a:lnTo>
                  <a:pt x="121" y="0"/>
                </a:lnTo>
                <a:lnTo>
                  <a:pt x="124" y="1"/>
                </a:lnTo>
                <a:lnTo>
                  <a:pt x="126" y="1"/>
                </a:lnTo>
                <a:lnTo>
                  <a:pt x="129" y="2"/>
                </a:lnTo>
                <a:lnTo>
                  <a:pt x="131" y="2"/>
                </a:lnTo>
                <a:lnTo>
                  <a:pt x="133" y="3"/>
                </a:lnTo>
                <a:lnTo>
                  <a:pt x="136" y="4"/>
                </a:lnTo>
                <a:lnTo>
                  <a:pt x="138" y="5"/>
                </a:lnTo>
                <a:lnTo>
                  <a:pt x="141" y="6"/>
                </a:lnTo>
                <a:lnTo>
                  <a:pt x="143" y="7"/>
                </a:lnTo>
                <a:lnTo>
                  <a:pt x="147" y="9"/>
                </a:lnTo>
                <a:lnTo>
                  <a:pt x="152" y="11"/>
                </a:lnTo>
                <a:lnTo>
                  <a:pt x="153" y="12"/>
                </a:lnTo>
                <a:lnTo>
                  <a:pt x="156" y="13"/>
                </a:lnTo>
                <a:lnTo>
                  <a:pt x="159" y="15"/>
                </a:lnTo>
                <a:lnTo>
                  <a:pt x="162" y="16"/>
                </a:lnTo>
                <a:lnTo>
                  <a:pt x="165" y="19"/>
                </a:lnTo>
                <a:lnTo>
                  <a:pt x="169" y="22"/>
                </a:lnTo>
                <a:lnTo>
                  <a:pt x="173" y="25"/>
                </a:lnTo>
                <a:lnTo>
                  <a:pt x="177" y="29"/>
                </a:lnTo>
                <a:lnTo>
                  <a:pt x="179" y="32"/>
                </a:lnTo>
                <a:lnTo>
                  <a:pt x="183" y="35"/>
                </a:lnTo>
                <a:lnTo>
                  <a:pt x="185" y="40"/>
                </a:lnTo>
                <a:lnTo>
                  <a:pt x="189" y="44"/>
                </a:lnTo>
                <a:lnTo>
                  <a:pt x="191" y="48"/>
                </a:lnTo>
                <a:lnTo>
                  <a:pt x="193" y="52"/>
                </a:lnTo>
                <a:lnTo>
                  <a:pt x="195" y="54"/>
                </a:lnTo>
                <a:lnTo>
                  <a:pt x="196" y="57"/>
                </a:lnTo>
                <a:lnTo>
                  <a:pt x="197" y="60"/>
                </a:lnTo>
                <a:lnTo>
                  <a:pt x="198" y="61"/>
                </a:lnTo>
                <a:lnTo>
                  <a:pt x="198" y="64"/>
                </a:lnTo>
                <a:lnTo>
                  <a:pt x="200" y="66"/>
                </a:lnTo>
                <a:lnTo>
                  <a:pt x="200" y="69"/>
                </a:lnTo>
                <a:lnTo>
                  <a:pt x="202" y="72"/>
                </a:lnTo>
                <a:lnTo>
                  <a:pt x="202" y="74"/>
                </a:lnTo>
                <a:lnTo>
                  <a:pt x="203" y="77"/>
                </a:lnTo>
                <a:lnTo>
                  <a:pt x="203" y="79"/>
                </a:lnTo>
                <a:lnTo>
                  <a:pt x="204" y="82"/>
                </a:lnTo>
                <a:lnTo>
                  <a:pt x="204" y="83"/>
                </a:lnTo>
                <a:lnTo>
                  <a:pt x="205" y="86"/>
                </a:lnTo>
                <a:lnTo>
                  <a:pt x="205" y="88"/>
                </a:lnTo>
                <a:lnTo>
                  <a:pt x="206" y="91"/>
                </a:lnTo>
                <a:lnTo>
                  <a:pt x="206" y="94"/>
                </a:lnTo>
                <a:lnTo>
                  <a:pt x="206" y="96"/>
                </a:lnTo>
                <a:lnTo>
                  <a:pt x="206" y="100"/>
                </a:lnTo>
                <a:lnTo>
                  <a:pt x="207" y="102"/>
                </a:lnTo>
                <a:lnTo>
                  <a:pt x="207" y="10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5"/>
          <p:cNvSpPr>
            <a:spLocks/>
          </p:cNvSpPr>
          <p:nvPr userDrawn="1"/>
        </p:nvSpPr>
        <p:spPr bwMode="auto">
          <a:xfrm rot="10800000">
            <a:off x="5168447" y="590550"/>
            <a:ext cx="393700" cy="122238"/>
          </a:xfrm>
          <a:custGeom>
            <a:avLst/>
            <a:gdLst>
              <a:gd name="T0" fmla="*/ 1 w 745"/>
              <a:gd name="T1" fmla="*/ 7 h 230"/>
              <a:gd name="T2" fmla="*/ 4 w 745"/>
              <a:gd name="T3" fmla="*/ 15 h 230"/>
              <a:gd name="T4" fmla="*/ 11 w 745"/>
              <a:gd name="T5" fmla="*/ 28 h 230"/>
              <a:gd name="T6" fmla="*/ 20 w 745"/>
              <a:gd name="T7" fmla="*/ 43 h 230"/>
              <a:gd name="T8" fmla="*/ 34 w 745"/>
              <a:gd name="T9" fmla="*/ 62 h 230"/>
              <a:gd name="T10" fmla="*/ 49 w 745"/>
              <a:gd name="T11" fmla="*/ 82 h 230"/>
              <a:gd name="T12" fmla="*/ 68 w 745"/>
              <a:gd name="T13" fmla="*/ 102 h 230"/>
              <a:gd name="T14" fmla="*/ 88 w 745"/>
              <a:gd name="T15" fmla="*/ 123 h 230"/>
              <a:gd name="T16" fmla="*/ 114 w 745"/>
              <a:gd name="T17" fmla="*/ 144 h 230"/>
              <a:gd name="T18" fmla="*/ 141 w 745"/>
              <a:gd name="T19" fmla="*/ 163 h 230"/>
              <a:gd name="T20" fmla="*/ 172 w 745"/>
              <a:gd name="T21" fmla="*/ 182 h 230"/>
              <a:gd name="T22" fmla="*/ 206 w 745"/>
              <a:gd name="T23" fmla="*/ 198 h 230"/>
              <a:gd name="T24" fmla="*/ 243 w 745"/>
              <a:gd name="T25" fmla="*/ 212 h 230"/>
              <a:gd name="T26" fmla="*/ 282 w 745"/>
              <a:gd name="T27" fmla="*/ 222 h 230"/>
              <a:gd name="T28" fmla="*/ 327 w 745"/>
              <a:gd name="T29" fmla="*/ 228 h 230"/>
              <a:gd name="T30" fmla="*/ 372 w 745"/>
              <a:gd name="T31" fmla="*/ 230 h 230"/>
              <a:gd name="T32" fmla="*/ 417 w 745"/>
              <a:gd name="T33" fmla="*/ 228 h 230"/>
              <a:gd name="T34" fmla="*/ 459 w 745"/>
              <a:gd name="T35" fmla="*/ 221 h 230"/>
              <a:gd name="T36" fmla="*/ 498 w 745"/>
              <a:gd name="T37" fmla="*/ 211 h 230"/>
              <a:gd name="T38" fmla="*/ 535 w 745"/>
              <a:gd name="T39" fmla="*/ 197 h 230"/>
              <a:gd name="T40" fmla="*/ 569 w 745"/>
              <a:gd name="T41" fmla="*/ 182 h 230"/>
              <a:gd name="T42" fmla="*/ 599 w 745"/>
              <a:gd name="T43" fmla="*/ 164 h 230"/>
              <a:gd name="T44" fmla="*/ 629 w 745"/>
              <a:gd name="T45" fmla="*/ 146 h 230"/>
              <a:gd name="T46" fmla="*/ 654 w 745"/>
              <a:gd name="T47" fmla="*/ 126 h 230"/>
              <a:gd name="T48" fmla="*/ 675 w 745"/>
              <a:gd name="T49" fmla="*/ 106 h 230"/>
              <a:gd name="T50" fmla="*/ 694 w 745"/>
              <a:gd name="T51" fmla="*/ 87 h 230"/>
              <a:gd name="T52" fmla="*/ 710 w 745"/>
              <a:gd name="T53" fmla="*/ 69 h 230"/>
              <a:gd name="T54" fmla="*/ 724 w 745"/>
              <a:gd name="T55" fmla="*/ 53 h 230"/>
              <a:gd name="T56" fmla="*/ 733 w 745"/>
              <a:gd name="T57" fmla="*/ 37 h 230"/>
              <a:gd name="T58" fmla="*/ 740 w 745"/>
              <a:gd name="T59" fmla="*/ 26 h 230"/>
              <a:gd name="T60" fmla="*/ 745 w 745"/>
              <a:gd name="T61" fmla="*/ 18 h 230"/>
              <a:gd name="T62" fmla="*/ 740 w 745"/>
              <a:gd name="T63" fmla="*/ 13 h 230"/>
              <a:gd name="T64" fmla="*/ 731 w 745"/>
              <a:gd name="T65" fmla="*/ 14 h 230"/>
              <a:gd name="T66" fmla="*/ 719 w 745"/>
              <a:gd name="T67" fmla="*/ 18 h 230"/>
              <a:gd name="T68" fmla="*/ 701 w 745"/>
              <a:gd name="T69" fmla="*/ 23 h 230"/>
              <a:gd name="T70" fmla="*/ 682 w 745"/>
              <a:gd name="T71" fmla="*/ 30 h 230"/>
              <a:gd name="T72" fmla="*/ 660 w 745"/>
              <a:gd name="T73" fmla="*/ 37 h 230"/>
              <a:gd name="T74" fmla="*/ 635 w 745"/>
              <a:gd name="T75" fmla="*/ 47 h 230"/>
              <a:gd name="T76" fmla="*/ 607 w 745"/>
              <a:gd name="T77" fmla="*/ 56 h 230"/>
              <a:gd name="T78" fmla="*/ 578 w 745"/>
              <a:gd name="T79" fmla="*/ 64 h 230"/>
              <a:gd name="T80" fmla="*/ 547 w 745"/>
              <a:gd name="T81" fmla="*/ 73 h 230"/>
              <a:gd name="T82" fmla="*/ 515 w 745"/>
              <a:gd name="T83" fmla="*/ 81 h 230"/>
              <a:gd name="T84" fmla="*/ 482 w 745"/>
              <a:gd name="T85" fmla="*/ 87 h 230"/>
              <a:gd name="T86" fmla="*/ 449 w 745"/>
              <a:gd name="T87" fmla="*/ 93 h 230"/>
              <a:gd name="T88" fmla="*/ 417 w 745"/>
              <a:gd name="T89" fmla="*/ 97 h 230"/>
              <a:gd name="T90" fmla="*/ 384 w 745"/>
              <a:gd name="T91" fmla="*/ 99 h 230"/>
              <a:gd name="T92" fmla="*/ 353 w 745"/>
              <a:gd name="T93" fmla="*/ 99 h 230"/>
              <a:gd name="T94" fmla="*/ 322 w 745"/>
              <a:gd name="T95" fmla="*/ 96 h 230"/>
              <a:gd name="T96" fmla="*/ 290 w 745"/>
              <a:gd name="T97" fmla="*/ 92 h 230"/>
              <a:gd name="T98" fmla="*/ 258 w 745"/>
              <a:gd name="T99" fmla="*/ 86 h 230"/>
              <a:gd name="T100" fmla="*/ 228 w 745"/>
              <a:gd name="T101" fmla="*/ 78 h 230"/>
              <a:gd name="T102" fmla="*/ 197 w 745"/>
              <a:gd name="T103" fmla="*/ 69 h 230"/>
              <a:gd name="T104" fmla="*/ 169 w 745"/>
              <a:gd name="T105" fmla="*/ 61 h 230"/>
              <a:gd name="T106" fmla="*/ 140 w 745"/>
              <a:gd name="T107" fmla="*/ 51 h 230"/>
              <a:gd name="T108" fmla="*/ 114 w 745"/>
              <a:gd name="T109" fmla="*/ 41 h 230"/>
              <a:gd name="T110" fmla="*/ 89 w 745"/>
              <a:gd name="T111" fmla="*/ 31 h 230"/>
              <a:gd name="T112" fmla="*/ 68 w 745"/>
              <a:gd name="T113" fmla="*/ 23 h 230"/>
              <a:gd name="T114" fmla="*/ 48 w 745"/>
              <a:gd name="T115" fmla="*/ 15 h 230"/>
              <a:gd name="T116" fmla="*/ 31 w 745"/>
              <a:gd name="T117" fmla="*/ 9 h 230"/>
              <a:gd name="T118" fmla="*/ 19 w 745"/>
              <a:gd name="T119" fmla="*/ 4 h 230"/>
              <a:gd name="T120" fmla="*/ 9 w 745"/>
              <a:gd name="T121" fmla="*/ 1 h 230"/>
              <a:gd name="T122" fmla="*/ 2 w 745"/>
              <a:gd name="T123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45" h="230">
                <a:moveTo>
                  <a:pt x="1" y="1"/>
                </a:moveTo>
                <a:lnTo>
                  <a:pt x="0" y="2"/>
                </a:lnTo>
                <a:lnTo>
                  <a:pt x="0" y="5"/>
                </a:lnTo>
                <a:lnTo>
                  <a:pt x="1" y="7"/>
                </a:lnTo>
                <a:lnTo>
                  <a:pt x="2" y="8"/>
                </a:lnTo>
                <a:lnTo>
                  <a:pt x="3" y="11"/>
                </a:lnTo>
                <a:lnTo>
                  <a:pt x="4" y="13"/>
                </a:lnTo>
                <a:lnTo>
                  <a:pt x="4" y="15"/>
                </a:lnTo>
                <a:lnTo>
                  <a:pt x="6" y="19"/>
                </a:lnTo>
                <a:lnTo>
                  <a:pt x="7" y="21"/>
                </a:lnTo>
                <a:lnTo>
                  <a:pt x="9" y="25"/>
                </a:lnTo>
                <a:lnTo>
                  <a:pt x="11" y="28"/>
                </a:lnTo>
                <a:lnTo>
                  <a:pt x="13" y="32"/>
                </a:lnTo>
                <a:lnTo>
                  <a:pt x="15" y="36"/>
                </a:lnTo>
                <a:lnTo>
                  <a:pt x="19" y="40"/>
                </a:lnTo>
                <a:lnTo>
                  <a:pt x="20" y="43"/>
                </a:lnTo>
                <a:lnTo>
                  <a:pt x="24" y="49"/>
                </a:lnTo>
                <a:lnTo>
                  <a:pt x="26" y="53"/>
                </a:lnTo>
                <a:lnTo>
                  <a:pt x="30" y="58"/>
                </a:lnTo>
                <a:lnTo>
                  <a:pt x="34" y="62"/>
                </a:lnTo>
                <a:lnTo>
                  <a:pt x="37" y="67"/>
                </a:lnTo>
                <a:lnTo>
                  <a:pt x="40" y="72"/>
                </a:lnTo>
                <a:lnTo>
                  <a:pt x="44" y="77"/>
                </a:lnTo>
                <a:lnTo>
                  <a:pt x="49" y="82"/>
                </a:lnTo>
                <a:lnTo>
                  <a:pt x="53" y="87"/>
                </a:lnTo>
                <a:lnTo>
                  <a:pt x="57" y="92"/>
                </a:lnTo>
                <a:lnTo>
                  <a:pt x="62" y="97"/>
                </a:lnTo>
                <a:lnTo>
                  <a:pt x="68" y="102"/>
                </a:lnTo>
                <a:lnTo>
                  <a:pt x="72" y="107"/>
                </a:lnTo>
                <a:lnTo>
                  <a:pt x="77" y="113"/>
                </a:lnTo>
                <a:lnTo>
                  <a:pt x="83" y="118"/>
                </a:lnTo>
                <a:lnTo>
                  <a:pt x="88" y="123"/>
                </a:lnTo>
                <a:lnTo>
                  <a:pt x="95" y="128"/>
                </a:lnTo>
                <a:lnTo>
                  <a:pt x="102" y="132"/>
                </a:lnTo>
                <a:lnTo>
                  <a:pt x="108" y="138"/>
                </a:lnTo>
                <a:lnTo>
                  <a:pt x="114" y="144"/>
                </a:lnTo>
                <a:lnTo>
                  <a:pt x="121" y="149"/>
                </a:lnTo>
                <a:lnTo>
                  <a:pt x="126" y="154"/>
                </a:lnTo>
                <a:lnTo>
                  <a:pt x="135" y="159"/>
                </a:lnTo>
                <a:lnTo>
                  <a:pt x="141" y="163"/>
                </a:lnTo>
                <a:lnTo>
                  <a:pt x="148" y="169"/>
                </a:lnTo>
                <a:lnTo>
                  <a:pt x="156" y="173"/>
                </a:lnTo>
                <a:lnTo>
                  <a:pt x="165" y="178"/>
                </a:lnTo>
                <a:lnTo>
                  <a:pt x="172" y="182"/>
                </a:lnTo>
                <a:lnTo>
                  <a:pt x="180" y="186"/>
                </a:lnTo>
                <a:lnTo>
                  <a:pt x="188" y="190"/>
                </a:lnTo>
                <a:lnTo>
                  <a:pt x="197" y="194"/>
                </a:lnTo>
                <a:lnTo>
                  <a:pt x="206" y="198"/>
                </a:lnTo>
                <a:lnTo>
                  <a:pt x="215" y="202"/>
                </a:lnTo>
                <a:lnTo>
                  <a:pt x="223" y="204"/>
                </a:lnTo>
                <a:lnTo>
                  <a:pt x="234" y="209"/>
                </a:lnTo>
                <a:lnTo>
                  <a:pt x="243" y="212"/>
                </a:lnTo>
                <a:lnTo>
                  <a:pt x="252" y="214"/>
                </a:lnTo>
                <a:lnTo>
                  <a:pt x="262" y="218"/>
                </a:lnTo>
                <a:lnTo>
                  <a:pt x="272" y="220"/>
                </a:lnTo>
                <a:lnTo>
                  <a:pt x="282" y="222"/>
                </a:lnTo>
                <a:lnTo>
                  <a:pt x="293" y="224"/>
                </a:lnTo>
                <a:lnTo>
                  <a:pt x="305" y="225"/>
                </a:lnTo>
                <a:lnTo>
                  <a:pt x="315" y="227"/>
                </a:lnTo>
                <a:lnTo>
                  <a:pt x="327" y="228"/>
                </a:lnTo>
                <a:lnTo>
                  <a:pt x="337" y="229"/>
                </a:lnTo>
                <a:lnTo>
                  <a:pt x="348" y="230"/>
                </a:lnTo>
                <a:lnTo>
                  <a:pt x="361" y="230"/>
                </a:lnTo>
                <a:lnTo>
                  <a:pt x="372" y="230"/>
                </a:lnTo>
                <a:lnTo>
                  <a:pt x="383" y="230"/>
                </a:lnTo>
                <a:lnTo>
                  <a:pt x="395" y="229"/>
                </a:lnTo>
                <a:lnTo>
                  <a:pt x="407" y="228"/>
                </a:lnTo>
                <a:lnTo>
                  <a:pt x="417" y="228"/>
                </a:lnTo>
                <a:lnTo>
                  <a:pt x="428" y="226"/>
                </a:lnTo>
                <a:lnTo>
                  <a:pt x="438" y="224"/>
                </a:lnTo>
                <a:lnTo>
                  <a:pt x="449" y="223"/>
                </a:lnTo>
                <a:lnTo>
                  <a:pt x="459" y="221"/>
                </a:lnTo>
                <a:lnTo>
                  <a:pt x="469" y="218"/>
                </a:lnTo>
                <a:lnTo>
                  <a:pt x="479" y="216"/>
                </a:lnTo>
                <a:lnTo>
                  <a:pt x="488" y="213"/>
                </a:lnTo>
                <a:lnTo>
                  <a:pt x="498" y="211"/>
                </a:lnTo>
                <a:lnTo>
                  <a:pt x="507" y="207"/>
                </a:lnTo>
                <a:lnTo>
                  <a:pt x="517" y="204"/>
                </a:lnTo>
                <a:lnTo>
                  <a:pt x="527" y="201"/>
                </a:lnTo>
                <a:lnTo>
                  <a:pt x="535" y="197"/>
                </a:lnTo>
                <a:lnTo>
                  <a:pt x="544" y="193"/>
                </a:lnTo>
                <a:lnTo>
                  <a:pt x="553" y="189"/>
                </a:lnTo>
                <a:lnTo>
                  <a:pt x="561" y="186"/>
                </a:lnTo>
                <a:lnTo>
                  <a:pt x="569" y="182"/>
                </a:lnTo>
                <a:lnTo>
                  <a:pt x="576" y="177"/>
                </a:lnTo>
                <a:lnTo>
                  <a:pt x="584" y="173"/>
                </a:lnTo>
                <a:lnTo>
                  <a:pt x="593" y="169"/>
                </a:lnTo>
                <a:lnTo>
                  <a:pt x="599" y="164"/>
                </a:lnTo>
                <a:lnTo>
                  <a:pt x="607" y="159"/>
                </a:lnTo>
                <a:lnTo>
                  <a:pt x="615" y="155"/>
                </a:lnTo>
                <a:lnTo>
                  <a:pt x="622" y="151"/>
                </a:lnTo>
                <a:lnTo>
                  <a:pt x="629" y="146"/>
                </a:lnTo>
                <a:lnTo>
                  <a:pt x="635" y="139"/>
                </a:lnTo>
                <a:lnTo>
                  <a:pt x="641" y="135"/>
                </a:lnTo>
                <a:lnTo>
                  <a:pt x="648" y="131"/>
                </a:lnTo>
                <a:lnTo>
                  <a:pt x="654" y="126"/>
                </a:lnTo>
                <a:lnTo>
                  <a:pt x="659" y="121"/>
                </a:lnTo>
                <a:lnTo>
                  <a:pt x="665" y="116"/>
                </a:lnTo>
                <a:lnTo>
                  <a:pt x="670" y="111"/>
                </a:lnTo>
                <a:lnTo>
                  <a:pt x="675" y="106"/>
                </a:lnTo>
                <a:lnTo>
                  <a:pt x="680" y="101"/>
                </a:lnTo>
                <a:lnTo>
                  <a:pt x="685" y="97"/>
                </a:lnTo>
                <a:lnTo>
                  <a:pt x="690" y="92"/>
                </a:lnTo>
                <a:lnTo>
                  <a:pt x="694" y="87"/>
                </a:lnTo>
                <a:lnTo>
                  <a:pt x="698" y="82"/>
                </a:lnTo>
                <a:lnTo>
                  <a:pt x="702" y="78"/>
                </a:lnTo>
                <a:lnTo>
                  <a:pt x="706" y="73"/>
                </a:lnTo>
                <a:lnTo>
                  <a:pt x="710" y="69"/>
                </a:lnTo>
                <a:lnTo>
                  <a:pt x="715" y="65"/>
                </a:lnTo>
                <a:lnTo>
                  <a:pt x="718" y="61"/>
                </a:lnTo>
                <a:lnTo>
                  <a:pt x="721" y="57"/>
                </a:lnTo>
                <a:lnTo>
                  <a:pt x="724" y="53"/>
                </a:lnTo>
                <a:lnTo>
                  <a:pt x="726" y="50"/>
                </a:lnTo>
                <a:lnTo>
                  <a:pt x="729" y="46"/>
                </a:lnTo>
                <a:lnTo>
                  <a:pt x="731" y="41"/>
                </a:lnTo>
                <a:lnTo>
                  <a:pt x="733" y="37"/>
                </a:lnTo>
                <a:lnTo>
                  <a:pt x="735" y="35"/>
                </a:lnTo>
                <a:lnTo>
                  <a:pt x="737" y="32"/>
                </a:lnTo>
                <a:lnTo>
                  <a:pt x="738" y="30"/>
                </a:lnTo>
                <a:lnTo>
                  <a:pt x="740" y="26"/>
                </a:lnTo>
                <a:lnTo>
                  <a:pt x="741" y="25"/>
                </a:lnTo>
                <a:lnTo>
                  <a:pt x="742" y="22"/>
                </a:lnTo>
                <a:lnTo>
                  <a:pt x="743" y="21"/>
                </a:lnTo>
                <a:lnTo>
                  <a:pt x="745" y="18"/>
                </a:lnTo>
                <a:lnTo>
                  <a:pt x="745" y="16"/>
                </a:lnTo>
                <a:lnTo>
                  <a:pt x="743" y="14"/>
                </a:lnTo>
                <a:lnTo>
                  <a:pt x="742" y="13"/>
                </a:lnTo>
                <a:lnTo>
                  <a:pt x="740" y="13"/>
                </a:lnTo>
                <a:lnTo>
                  <a:pt x="738" y="13"/>
                </a:lnTo>
                <a:lnTo>
                  <a:pt x="737" y="13"/>
                </a:lnTo>
                <a:lnTo>
                  <a:pt x="734" y="14"/>
                </a:lnTo>
                <a:lnTo>
                  <a:pt x="731" y="14"/>
                </a:lnTo>
                <a:lnTo>
                  <a:pt x="729" y="15"/>
                </a:lnTo>
                <a:lnTo>
                  <a:pt x="726" y="16"/>
                </a:lnTo>
                <a:lnTo>
                  <a:pt x="723" y="17"/>
                </a:lnTo>
                <a:lnTo>
                  <a:pt x="719" y="18"/>
                </a:lnTo>
                <a:lnTo>
                  <a:pt x="715" y="20"/>
                </a:lnTo>
                <a:lnTo>
                  <a:pt x="710" y="21"/>
                </a:lnTo>
                <a:lnTo>
                  <a:pt x="706" y="22"/>
                </a:lnTo>
                <a:lnTo>
                  <a:pt x="701" y="23"/>
                </a:lnTo>
                <a:lnTo>
                  <a:pt x="697" y="25"/>
                </a:lnTo>
                <a:lnTo>
                  <a:pt x="692" y="26"/>
                </a:lnTo>
                <a:lnTo>
                  <a:pt x="687" y="28"/>
                </a:lnTo>
                <a:lnTo>
                  <a:pt x="682" y="30"/>
                </a:lnTo>
                <a:lnTo>
                  <a:pt x="676" y="31"/>
                </a:lnTo>
                <a:lnTo>
                  <a:pt x="671" y="33"/>
                </a:lnTo>
                <a:lnTo>
                  <a:pt x="666" y="36"/>
                </a:lnTo>
                <a:lnTo>
                  <a:pt x="660" y="37"/>
                </a:lnTo>
                <a:lnTo>
                  <a:pt x="654" y="39"/>
                </a:lnTo>
                <a:lnTo>
                  <a:pt x="648" y="41"/>
                </a:lnTo>
                <a:lnTo>
                  <a:pt x="641" y="43"/>
                </a:lnTo>
                <a:lnTo>
                  <a:pt x="635" y="47"/>
                </a:lnTo>
                <a:lnTo>
                  <a:pt x="629" y="49"/>
                </a:lnTo>
                <a:lnTo>
                  <a:pt x="622" y="51"/>
                </a:lnTo>
                <a:lnTo>
                  <a:pt x="615" y="54"/>
                </a:lnTo>
                <a:lnTo>
                  <a:pt x="607" y="56"/>
                </a:lnTo>
                <a:lnTo>
                  <a:pt x="599" y="57"/>
                </a:lnTo>
                <a:lnTo>
                  <a:pt x="593" y="60"/>
                </a:lnTo>
                <a:lnTo>
                  <a:pt x="585" y="62"/>
                </a:lnTo>
                <a:lnTo>
                  <a:pt x="578" y="64"/>
                </a:lnTo>
                <a:lnTo>
                  <a:pt x="570" y="67"/>
                </a:lnTo>
                <a:lnTo>
                  <a:pt x="563" y="68"/>
                </a:lnTo>
                <a:lnTo>
                  <a:pt x="555" y="71"/>
                </a:lnTo>
                <a:lnTo>
                  <a:pt x="547" y="73"/>
                </a:lnTo>
                <a:lnTo>
                  <a:pt x="540" y="74"/>
                </a:lnTo>
                <a:lnTo>
                  <a:pt x="532" y="76"/>
                </a:lnTo>
                <a:lnTo>
                  <a:pt x="524" y="78"/>
                </a:lnTo>
                <a:lnTo>
                  <a:pt x="515" y="81"/>
                </a:lnTo>
                <a:lnTo>
                  <a:pt x="507" y="82"/>
                </a:lnTo>
                <a:lnTo>
                  <a:pt x="498" y="84"/>
                </a:lnTo>
                <a:lnTo>
                  <a:pt x="491" y="87"/>
                </a:lnTo>
                <a:lnTo>
                  <a:pt x="482" y="87"/>
                </a:lnTo>
                <a:lnTo>
                  <a:pt x="474" y="89"/>
                </a:lnTo>
                <a:lnTo>
                  <a:pt x="467" y="90"/>
                </a:lnTo>
                <a:lnTo>
                  <a:pt x="458" y="92"/>
                </a:lnTo>
                <a:lnTo>
                  <a:pt x="449" y="93"/>
                </a:lnTo>
                <a:lnTo>
                  <a:pt x="442" y="94"/>
                </a:lnTo>
                <a:lnTo>
                  <a:pt x="434" y="95"/>
                </a:lnTo>
                <a:lnTo>
                  <a:pt x="426" y="97"/>
                </a:lnTo>
                <a:lnTo>
                  <a:pt x="417" y="97"/>
                </a:lnTo>
                <a:lnTo>
                  <a:pt x="410" y="97"/>
                </a:lnTo>
                <a:lnTo>
                  <a:pt x="401" y="98"/>
                </a:lnTo>
                <a:lnTo>
                  <a:pt x="393" y="99"/>
                </a:lnTo>
                <a:lnTo>
                  <a:pt x="384" y="99"/>
                </a:lnTo>
                <a:lnTo>
                  <a:pt x="378" y="99"/>
                </a:lnTo>
                <a:lnTo>
                  <a:pt x="369" y="99"/>
                </a:lnTo>
                <a:lnTo>
                  <a:pt x="362" y="99"/>
                </a:lnTo>
                <a:lnTo>
                  <a:pt x="353" y="99"/>
                </a:lnTo>
                <a:lnTo>
                  <a:pt x="346" y="98"/>
                </a:lnTo>
                <a:lnTo>
                  <a:pt x="338" y="97"/>
                </a:lnTo>
                <a:lnTo>
                  <a:pt x="331" y="97"/>
                </a:lnTo>
                <a:lnTo>
                  <a:pt x="322" y="96"/>
                </a:lnTo>
                <a:lnTo>
                  <a:pt x="314" y="95"/>
                </a:lnTo>
                <a:lnTo>
                  <a:pt x="307" y="94"/>
                </a:lnTo>
                <a:lnTo>
                  <a:pt x="298" y="93"/>
                </a:lnTo>
                <a:lnTo>
                  <a:pt x="290" y="92"/>
                </a:lnTo>
                <a:lnTo>
                  <a:pt x="282" y="91"/>
                </a:lnTo>
                <a:lnTo>
                  <a:pt x="275" y="89"/>
                </a:lnTo>
                <a:lnTo>
                  <a:pt x="267" y="87"/>
                </a:lnTo>
                <a:lnTo>
                  <a:pt x="258" y="86"/>
                </a:lnTo>
                <a:lnTo>
                  <a:pt x="251" y="84"/>
                </a:lnTo>
                <a:lnTo>
                  <a:pt x="243" y="82"/>
                </a:lnTo>
                <a:lnTo>
                  <a:pt x="236" y="81"/>
                </a:lnTo>
                <a:lnTo>
                  <a:pt x="228" y="78"/>
                </a:lnTo>
                <a:lnTo>
                  <a:pt x="220" y="76"/>
                </a:lnTo>
                <a:lnTo>
                  <a:pt x="212" y="73"/>
                </a:lnTo>
                <a:lnTo>
                  <a:pt x="206" y="72"/>
                </a:lnTo>
                <a:lnTo>
                  <a:pt x="197" y="69"/>
                </a:lnTo>
                <a:lnTo>
                  <a:pt x="190" y="67"/>
                </a:lnTo>
                <a:lnTo>
                  <a:pt x="182" y="65"/>
                </a:lnTo>
                <a:lnTo>
                  <a:pt x="175" y="63"/>
                </a:lnTo>
                <a:lnTo>
                  <a:pt x="169" y="61"/>
                </a:lnTo>
                <a:lnTo>
                  <a:pt x="161" y="58"/>
                </a:lnTo>
                <a:lnTo>
                  <a:pt x="154" y="56"/>
                </a:lnTo>
                <a:lnTo>
                  <a:pt x="147" y="54"/>
                </a:lnTo>
                <a:lnTo>
                  <a:pt x="140" y="51"/>
                </a:lnTo>
                <a:lnTo>
                  <a:pt x="134" y="49"/>
                </a:lnTo>
                <a:lnTo>
                  <a:pt x="126" y="47"/>
                </a:lnTo>
                <a:lnTo>
                  <a:pt x="121" y="43"/>
                </a:lnTo>
                <a:lnTo>
                  <a:pt x="114" y="41"/>
                </a:lnTo>
                <a:lnTo>
                  <a:pt x="109" y="39"/>
                </a:lnTo>
                <a:lnTo>
                  <a:pt x="102" y="37"/>
                </a:lnTo>
                <a:lnTo>
                  <a:pt x="95" y="34"/>
                </a:lnTo>
                <a:lnTo>
                  <a:pt x="89" y="31"/>
                </a:lnTo>
                <a:lnTo>
                  <a:pt x="84" y="30"/>
                </a:lnTo>
                <a:lnTo>
                  <a:pt x="78" y="27"/>
                </a:lnTo>
                <a:lnTo>
                  <a:pt x="73" y="26"/>
                </a:lnTo>
                <a:lnTo>
                  <a:pt x="68" y="23"/>
                </a:lnTo>
                <a:lnTo>
                  <a:pt x="62" y="21"/>
                </a:lnTo>
                <a:lnTo>
                  <a:pt x="57" y="20"/>
                </a:lnTo>
                <a:lnTo>
                  <a:pt x="53" y="18"/>
                </a:lnTo>
                <a:lnTo>
                  <a:pt x="48" y="15"/>
                </a:lnTo>
                <a:lnTo>
                  <a:pt x="44" y="13"/>
                </a:lnTo>
                <a:lnTo>
                  <a:pt x="39" y="12"/>
                </a:lnTo>
                <a:lnTo>
                  <a:pt x="36" y="11"/>
                </a:lnTo>
                <a:lnTo>
                  <a:pt x="31" y="9"/>
                </a:lnTo>
                <a:lnTo>
                  <a:pt x="28" y="7"/>
                </a:lnTo>
                <a:lnTo>
                  <a:pt x="25" y="7"/>
                </a:lnTo>
                <a:lnTo>
                  <a:pt x="21" y="5"/>
                </a:lnTo>
                <a:lnTo>
                  <a:pt x="19" y="4"/>
                </a:lnTo>
                <a:lnTo>
                  <a:pt x="15" y="2"/>
                </a:lnTo>
                <a:lnTo>
                  <a:pt x="13" y="1"/>
                </a:lnTo>
                <a:lnTo>
                  <a:pt x="11" y="1"/>
                </a:lnTo>
                <a:lnTo>
                  <a:pt x="9" y="1"/>
                </a:lnTo>
                <a:lnTo>
                  <a:pt x="7" y="1"/>
                </a:lnTo>
                <a:lnTo>
                  <a:pt x="5" y="0"/>
                </a:lnTo>
                <a:lnTo>
                  <a:pt x="4" y="0"/>
                </a:lnTo>
                <a:lnTo>
                  <a:pt x="2" y="0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9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0922-95EF-4A0E-8C90-C78772400E6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0F06-0FF6-41C6-B1A1-E5D70BEF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8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0922-95EF-4A0E-8C90-C78772400E6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0F06-0FF6-41C6-B1A1-E5D70BEF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8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90922-95EF-4A0E-8C90-C78772400E6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0F06-0FF6-41C6-B1A1-E5D70BEF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5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elemlab\AppData\Local\Microsoft\Windows\Temporary Internet Files\Content.IE5\OQUIS7XV\MC9001830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86200"/>
            <a:ext cx="2950769" cy="284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255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lemlab\AppData\Local\Microsoft\Windows\Temporary Internet Files\Content.IE5\OQUIS7XV\MC9002975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86200"/>
            <a:ext cx="2661514" cy="263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832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lemlab\AppData\Local\Microsoft\Windows\Temporary Internet Files\Content.IE5\AAZUC5QJ\MC9001992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14800"/>
            <a:ext cx="3166711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832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elemlab\AppData\Local\Microsoft\Windows\Temporary Internet Files\Content.IE5\7TCJMBIV\MC9000550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3842657"/>
            <a:ext cx="2924377" cy="282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83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Users\elemlab\AppData\Local\Microsoft\Windows\Temporary Internet Files\Content.IE5\9EU9JN1F\MC9002328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024401"/>
            <a:ext cx="1954794" cy="275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16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elemlab\AppData\Local\Microsoft\Windows\Temporary Internet Files\Content.IE5\9EU9JN1F\MC9003890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114800"/>
            <a:ext cx="2253113" cy="248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70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elemlab\AppData\Local\Microsoft\Windows\Temporary Internet Files\Content.IE5\AAZUC5QJ\MC9001317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67200"/>
            <a:ext cx="4671588" cy="229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74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elemlab\AppData\Local\Microsoft\Windows\Temporary Internet Files\Content.IE5\OQUIS7XV\MC900060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962400"/>
            <a:ext cx="2160006" cy="26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42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elemlab\AppData\Local\Microsoft\Windows\Temporary Internet Files\Content.IE5\7TCJMBIV\MC9002817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914" y="3977078"/>
            <a:ext cx="1708990" cy="2877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832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elemlab\AppData\Local\Microsoft\Windows\Temporary Internet Files\Content.IE5\9EU9JN1F\MC9004374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371" y="4267200"/>
            <a:ext cx="2287588" cy="235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832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lemlab\AppData\Local\Microsoft\Windows\Temporary Internet Files\Content.IE5\AAZUC5QJ\MC9000302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86200"/>
            <a:ext cx="2878531" cy="276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832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elemlab\AppData\Local\Microsoft\Windows\Temporary Internet Files\Content.IE5\7TCJMBIV\MC9004374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231006"/>
            <a:ext cx="2290288" cy="220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832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Elementary Lab</dc:creator>
  <cp:lastModifiedBy>Elementary Lab</cp:lastModifiedBy>
  <cp:revision>4</cp:revision>
  <dcterms:created xsi:type="dcterms:W3CDTF">2012-04-16T13:08:36Z</dcterms:created>
  <dcterms:modified xsi:type="dcterms:W3CDTF">2012-04-16T14:19:26Z</dcterms:modified>
</cp:coreProperties>
</file>