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5025-CB58-455A-8FF8-235C0A3AB893}" type="datetimeFigureOut">
              <a:rPr lang="en-US" smtClean="0"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CB5B-6CA6-4D48-83A4-0526891ED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00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5025-CB58-455A-8FF8-235C0A3AB893}" type="datetimeFigureOut">
              <a:rPr lang="en-US" smtClean="0"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CB5B-6CA6-4D48-83A4-0526891ED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6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5025-CB58-455A-8FF8-235C0A3AB893}" type="datetimeFigureOut">
              <a:rPr lang="en-US" smtClean="0"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CB5B-6CA6-4D48-83A4-0526891ED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30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5025-CB58-455A-8FF8-235C0A3AB893}" type="datetimeFigureOut">
              <a:rPr lang="en-US" smtClean="0"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CB5B-6CA6-4D48-83A4-0526891ED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12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5025-CB58-455A-8FF8-235C0A3AB893}" type="datetimeFigureOut">
              <a:rPr lang="en-US" smtClean="0"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CB5B-6CA6-4D48-83A4-0526891ED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34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5025-CB58-455A-8FF8-235C0A3AB893}" type="datetimeFigureOut">
              <a:rPr lang="en-US" smtClean="0"/>
              <a:t>11/7/2011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CB5B-6CA6-4D48-83A4-0526891ED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69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5025-CB58-455A-8FF8-235C0A3AB893}" type="datetimeFigureOut">
              <a:rPr lang="en-US" smtClean="0"/>
              <a:t>11/7/2011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CB5B-6CA6-4D48-83A4-0526891ED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9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5025-CB58-455A-8FF8-235C0A3AB893}" type="datetimeFigureOut">
              <a:rPr lang="en-US" smtClean="0"/>
              <a:t>11/7/2011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CB5B-6CA6-4D48-83A4-0526891ED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5025-CB58-455A-8FF8-235C0A3AB893}" type="datetimeFigureOut">
              <a:rPr lang="en-US" smtClean="0"/>
              <a:t>11/7/2011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CB5B-6CA6-4D48-83A4-0526891ED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20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5025-CB58-455A-8FF8-235C0A3AB893}" type="datetimeFigureOut">
              <a:rPr lang="en-US" smtClean="0"/>
              <a:t>11/7/2011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CB5B-6CA6-4D48-83A4-0526891ED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81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5025-CB58-455A-8FF8-235C0A3AB893}" type="datetimeFigureOut">
              <a:rPr lang="en-US" smtClean="0"/>
              <a:t>11/7/2011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CB5B-6CA6-4D48-83A4-0526891ED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1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45025-CB58-455A-8FF8-235C0A3AB893}" type="datetimeFigureOut">
              <a:rPr lang="en-US" smtClean="0"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5CB5B-6CA6-4D48-83A4-0526891ED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81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wma"/><Relationship Id="rId1" Type="http://schemas.microsoft.com/office/2007/relationships/media" Target="../media/media9.wma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wma"/><Relationship Id="rId1" Type="http://schemas.microsoft.com/office/2007/relationships/media" Target="../media/media10.wma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ma"/><Relationship Id="rId1" Type="http://schemas.microsoft.com/office/2007/relationships/media" Target="../media/media2.wma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ma"/><Relationship Id="rId1" Type="http://schemas.microsoft.com/office/2007/relationships/media" Target="../media/media3.wma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ma"/><Relationship Id="rId1" Type="http://schemas.microsoft.com/office/2007/relationships/media" Target="../media/media4.wma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ma"/><Relationship Id="rId1" Type="http://schemas.microsoft.com/office/2007/relationships/media" Target="../media/media5.wma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ma"/><Relationship Id="rId1" Type="http://schemas.microsoft.com/office/2007/relationships/media" Target="../media/media6.wma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ma"/><Relationship Id="rId1" Type="http://schemas.microsoft.com/office/2007/relationships/media" Target="../media/media7.wma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wma"/><Relationship Id="rId1" Type="http://schemas.microsoft.com/office/2007/relationships/media" Target="../media/media8.wma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Internet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5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 – Safe or Unsafe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121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Using the internet to do research for a class project with the help of a parent or other trusted adult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2200" y="3048000"/>
            <a:ext cx="3962400" cy="1676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85800" y="5029200"/>
            <a:ext cx="3352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Safe</a:t>
            </a:r>
            <a:endParaRPr lang="en-US" sz="6000" dirty="0"/>
          </a:p>
        </p:txBody>
      </p:sp>
      <p:sp>
        <p:nvSpPr>
          <p:cNvPr id="8" name="Oval 7"/>
          <p:cNvSpPr/>
          <p:nvPr/>
        </p:nvSpPr>
        <p:spPr>
          <a:xfrm>
            <a:off x="4876800" y="5029200"/>
            <a:ext cx="3352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Unsafe</a:t>
            </a:r>
            <a:endParaRPr lang="en-US" sz="6000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81000" y="1905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17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9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– Safe or Unsafe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Searching the internet without a trusted adult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2200" y="3048000"/>
            <a:ext cx="3962400" cy="1676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85800" y="5029200"/>
            <a:ext cx="3352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Safe</a:t>
            </a:r>
            <a:endParaRPr lang="en-US" sz="6000" dirty="0"/>
          </a:p>
        </p:txBody>
      </p:sp>
      <p:sp>
        <p:nvSpPr>
          <p:cNvPr id="8" name="Oval 7"/>
          <p:cNvSpPr/>
          <p:nvPr/>
        </p:nvSpPr>
        <p:spPr>
          <a:xfrm>
            <a:off x="4876800" y="5029200"/>
            <a:ext cx="3352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Unsafe</a:t>
            </a:r>
            <a:endParaRPr lang="en-US" sz="6000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28600" y="1752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32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– Safe or Unsafe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8229600" cy="1143000"/>
          </a:xfrm>
        </p:spPr>
        <p:txBody>
          <a:bodyPr/>
          <a:lstStyle/>
          <a:p>
            <a:r>
              <a:rPr lang="en-US" dirty="0" smtClean="0"/>
              <a:t>Sharing your real name with someone you met online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2200" y="3048000"/>
            <a:ext cx="3962400" cy="1676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85800" y="5029200"/>
            <a:ext cx="3352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Safe</a:t>
            </a:r>
            <a:endParaRPr lang="en-US" sz="6000" dirty="0"/>
          </a:p>
        </p:txBody>
      </p:sp>
      <p:sp>
        <p:nvSpPr>
          <p:cNvPr id="8" name="Oval 7"/>
          <p:cNvSpPr/>
          <p:nvPr/>
        </p:nvSpPr>
        <p:spPr>
          <a:xfrm>
            <a:off x="4876800" y="5029200"/>
            <a:ext cx="3352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Unsafe</a:t>
            </a:r>
            <a:endParaRPr lang="en-US" sz="6000" dirty="0"/>
          </a:p>
        </p:txBody>
      </p:sp>
      <p:pic>
        <p:nvPicPr>
          <p:cNvPr id="9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04800" y="1828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53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9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 – Safe or Unsafe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1219200"/>
          </a:xfrm>
        </p:spPr>
        <p:txBody>
          <a:bodyPr/>
          <a:lstStyle/>
          <a:p>
            <a:r>
              <a:rPr lang="en-US" dirty="0" smtClean="0"/>
              <a:t>Asking a parent for permission before going online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2200" y="3048000"/>
            <a:ext cx="3962400" cy="1676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85800" y="5029200"/>
            <a:ext cx="3352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Safe</a:t>
            </a:r>
            <a:endParaRPr lang="en-US" sz="6000" dirty="0"/>
          </a:p>
        </p:txBody>
      </p:sp>
      <p:sp>
        <p:nvSpPr>
          <p:cNvPr id="8" name="Oval 7"/>
          <p:cNvSpPr/>
          <p:nvPr/>
        </p:nvSpPr>
        <p:spPr>
          <a:xfrm>
            <a:off x="4876800" y="5029200"/>
            <a:ext cx="3352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Unsafe</a:t>
            </a:r>
            <a:endParaRPr lang="en-US" sz="6000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38545" y="1752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34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7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– Safe or Unsafe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1219200"/>
          </a:xfrm>
        </p:spPr>
        <p:txBody>
          <a:bodyPr/>
          <a:lstStyle/>
          <a:p>
            <a:r>
              <a:rPr lang="en-US" dirty="0" smtClean="0"/>
              <a:t>Meeting a friend you met online in person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2200" y="3048000"/>
            <a:ext cx="3962400" cy="1676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85800" y="5029200"/>
            <a:ext cx="3352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Safe</a:t>
            </a:r>
            <a:endParaRPr lang="en-US" sz="6000" dirty="0"/>
          </a:p>
        </p:txBody>
      </p:sp>
      <p:sp>
        <p:nvSpPr>
          <p:cNvPr id="8" name="Oval 7"/>
          <p:cNvSpPr/>
          <p:nvPr/>
        </p:nvSpPr>
        <p:spPr>
          <a:xfrm>
            <a:off x="4876800" y="5029200"/>
            <a:ext cx="3352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Unsafe</a:t>
            </a:r>
            <a:endParaRPr lang="en-US" sz="6000" dirty="0"/>
          </a:p>
        </p:txBody>
      </p:sp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909" y="1676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17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5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 – Safe or Unsafe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1219200"/>
          </a:xfrm>
        </p:spPr>
        <p:txBody>
          <a:bodyPr/>
          <a:lstStyle/>
          <a:p>
            <a:r>
              <a:rPr lang="en-US" dirty="0" smtClean="0"/>
              <a:t>Giving your address to someone in a chat room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2200" y="3048000"/>
            <a:ext cx="3962400" cy="1676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85800" y="5029200"/>
            <a:ext cx="3352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Safe</a:t>
            </a:r>
            <a:endParaRPr lang="en-US" sz="6000" dirty="0"/>
          </a:p>
        </p:txBody>
      </p:sp>
      <p:sp>
        <p:nvSpPr>
          <p:cNvPr id="8" name="Oval 7"/>
          <p:cNvSpPr/>
          <p:nvPr/>
        </p:nvSpPr>
        <p:spPr>
          <a:xfrm>
            <a:off x="4876800" y="5029200"/>
            <a:ext cx="3352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Unsafe</a:t>
            </a:r>
            <a:endParaRPr lang="en-US" sz="6000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28600" y="1752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8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9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– Safe or Unsafe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121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Telling a parent or another trusted adult when something online makes you uncomfortable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2200" y="3048000"/>
            <a:ext cx="3962400" cy="1676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85800" y="5029200"/>
            <a:ext cx="3352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Safe</a:t>
            </a:r>
            <a:endParaRPr lang="en-US" sz="6000" dirty="0"/>
          </a:p>
        </p:txBody>
      </p:sp>
      <p:sp>
        <p:nvSpPr>
          <p:cNvPr id="8" name="Oval 7"/>
          <p:cNvSpPr/>
          <p:nvPr/>
        </p:nvSpPr>
        <p:spPr>
          <a:xfrm>
            <a:off x="4876800" y="5029200"/>
            <a:ext cx="3352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Unsafe</a:t>
            </a:r>
            <a:endParaRPr lang="en-US" sz="6000" dirty="0"/>
          </a:p>
        </p:txBody>
      </p:sp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28600" y="1752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99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4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 – Safe or Unsafe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Sending a picture of yourself to a friend you met online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2200" y="3048000"/>
            <a:ext cx="3962400" cy="1676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85800" y="5029200"/>
            <a:ext cx="3352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Safe</a:t>
            </a:r>
            <a:endParaRPr lang="en-US" sz="6000" dirty="0"/>
          </a:p>
        </p:txBody>
      </p:sp>
      <p:sp>
        <p:nvSpPr>
          <p:cNvPr id="8" name="Oval 7"/>
          <p:cNvSpPr/>
          <p:nvPr/>
        </p:nvSpPr>
        <p:spPr>
          <a:xfrm>
            <a:off x="4876800" y="5029200"/>
            <a:ext cx="3352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Unsafe</a:t>
            </a:r>
            <a:endParaRPr lang="en-US" sz="6000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28600" y="1828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2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4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– Safe or Unsafe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Playing an appropriate online game while a parent or other trusted adult watches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2200" y="3048000"/>
            <a:ext cx="3962400" cy="1676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85800" y="5029200"/>
            <a:ext cx="3352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Safe</a:t>
            </a:r>
            <a:endParaRPr lang="en-US" sz="6000" dirty="0"/>
          </a:p>
        </p:txBody>
      </p:sp>
      <p:sp>
        <p:nvSpPr>
          <p:cNvPr id="8" name="Oval 7"/>
          <p:cNvSpPr/>
          <p:nvPr/>
        </p:nvSpPr>
        <p:spPr>
          <a:xfrm>
            <a:off x="4876800" y="5029200"/>
            <a:ext cx="3352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Unsafe</a:t>
            </a:r>
            <a:endParaRPr lang="en-US" sz="6000" dirty="0"/>
          </a:p>
        </p:txBody>
      </p:sp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81000" y="1828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04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4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dirty="0" smtClean="0"/>
              <a:t> – Safe or Unsafe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Sharing the name of your school in a chat room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2200" y="3048000"/>
            <a:ext cx="3962400" cy="1676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85800" y="5029200"/>
            <a:ext cx="3352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Safe</a:t>
            </a:r>
            <a:endParaRPr lang="en-US" sz="6000" dirty="0"/>
          </a:p>
        </p:txBody>
      </p:sp>
      <p:sp>
        <p:nvSpPr>
          <p:cNvPr id="8" name="Oval 7"/>
          <p:cNvSpPr/>
          <p:nvPr/>
        </p:nvSpPr>
        <p:spPr>
          <a:xfrm>
            <a:off x="4876800" y="5029200"/>
            <a:ext cx="3352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Unsafe</a:t>
            </a:r>
            <a:endParaRPr lang="en-US" sz="6000" dirty="0"/>
          </a:p>
        </p:txBody>
      </p:sp>
      <p:pic>
        <p:nvPicPr>
          <p:cNvPr id="9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04800" y="1828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0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5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182</Words>
  <Application>Microsoft Office PowerPoint</Application>
  <PresentationFormat>On-screen Show (4:3)</PresentationFormat>
  <Paragraphs>42</Paragraphs>
  <Slides>11</Slides>
  <Notes>0</Notes>
  <HiddenSlides>0</HiddenSlides>
  <MMClips>10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Internet Safety</vt:lpstr>
      <vt:lpstr>1 – Safe or Unsafe</vt:lpstr>
      <vt:lpstr>2 – Safe or Unsafe</vt:lpstr>
      <vt:lpstr>3 – Safe or Unsafe</vt:lpstr>
      <vt:lpstr>4 – Safe or Unsafe</vt:lpstr>
      <vt:lpstr>5 – Safe or Unsafe</vt:lpstr>
      <vt:lpstr>6 – Safe or Unsafe</vt:lpstr>
      <vt:lpstr>7 – Safe or Unsafe</vt:lpstr>
      <vt:lpstr>8 – Safe or Unsafe</vt:lpstr>
      <vt:lpstr>9 – Safe or Unsafe</vt:lpstr>
      <vt:lpstr>10 – Safe or Unsafe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Safety</dc:title>
  <dc:creator>Nathan VanDuinen</dc:creator>
  <cp:lastModifiedBy>Nathan VanDuinen</cp:lastModifiedBy>
  <cp:revision>6</cp:revision>
  <dcterms:created xsi:type="dcterms:W3CDTF">2011-11-06T13:36:20Z</dcterms:created>
  <dcterms:modified xsi:type="dcterms:W3CDTF">2011-11-07T20:16:20Z</dcterms:modified>
</cp:coreProperties>
</file>