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4" autoAdjust="0"/>
    <p:restoredTop sz="94660"/>
  </p:normalViewPr>
  <p:slideViewPr>
    <p:cSldViewPr>
      <p:cViewPr varScale="1">
        <p:scale>
          <a:sx n="71" d="100"/>
          <a:sy n="71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F4BD55-8408-49A9-AC66-FFDBFF275C7C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F930CD-7D76-46C2-8D89-B24D7655F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64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0530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8260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913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kangaroo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551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83756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70564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6196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Octopus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04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pizza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738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65200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rabbit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041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901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snake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601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turtle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8615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umbrella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0123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violin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58667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walrus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355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xylophone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82035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yak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63314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zebra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758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67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407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344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elephant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275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1408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729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F930CD-7D76-46C2-8D89-B24D7655F0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0305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599" y="2819400"/>
            <a:ext cx="8686800" cy="1470025"/>
          </a:xfrm>
        </p:spPr>
        <p:txBody>
          <a:bodyPr anchor="b">
            <a:noAutofit/>
          </a:bodyPr>
          <a:lstStyle>
            <a:lvl1pPr>
              <a:defRPr sz="7200" b="0" cap="none" spc="0">
                <a:ln w="13970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1499" y="4800600"/>
            <a:ext cx="8001000" cy="533400"/>
          </a:xfrm>
        </p:spPr>
        <p:txBody>
          <a:bodyPr>
            <a:noAutofit/>
          </a:bodyPr>
          <a:lstStyle>
            <a:lvl1pPr marL="0" indent="0" algn="ctr">
              <a:buNone/>
              <a:defRPr sz="54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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62399" y="4392168"/>
            <a:ext cx="1219200" cy="365125"/>
          </a:xfrm>
        </p:spPr>
        <p:txBody>
          <a:bodyPr/>
          <a:lstStyle>
            <a:lvl1pPr algn="ctr">
              <a:defRPr sz="2400">
                <a:latin typeface="+mj-lt"/>
              </a:defRPr>
            </a:lvl1pPr>
          </a:lstStyle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chemeClr val="accent1"/>
                </a:solidFill>
                <a:sym typeface="Wingdings"/>
              </a:rPr>
              <a:t></a:t>
            </a:r>
            <a:endParaRPr lang="en-US" sz="3200" spc="150" dirty="0">
              <a:solidFill>
                <a:schemeClr val="accent1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4591050" y="2409824"/>
            <a:ext cx="6858000" cy="2038351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 rot="5400000">
            <a:off x="4668203" y="2570797"/>
            <a:ext cx="6858000" cy="1716405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5200" y="274638"/>
            <a:ext cx="1447800" cy="5851525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274638"/>
            <a:ext cx="6353175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96000" y="6356350"/>
            <a:ext cx="762000" cy="365125"/>
          </a:xfrm>
        </p:spPr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3681476" y="3354324"/>
            <a:ext cx="6858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2545080"/>
            <a:ext cx="9144000" cy="3255264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-1" y="2667000"/>
            <a:ext cx="9144000" cy="2739571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-1" y="5479143"/>
            <a:ext cx="9144000" cy="235857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599" y="2819400"/>
            <a:ext cx="8686800" cy="1463040"/>
          </a:xfrm>
        </p:spPr>
        <p:txBody>
          <a:bodyPr anchor="b" anchorCtr="0">
            <a:noAutofit/>
          </a:bodyPr>
          <a:lstStyle>
            <a:lvl1pPr algn="ctr">
              <a:defRPr sz="7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499" y="4800600"/>
            <a:ext cx="8001000" cy="548640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59352" y="4389120"/>
            <a:ext cx="1216152" cy="365125"/>
          </a:xfrm>
        </p:spPr>
        <p:txBody>
          <a:bodyPr/>
          <a:lstStyle>
            <a:lvl1pPr algn="ctr">
              <a:defRPr sz="2400">
                <a:solidFill>
                  <a:srgbClr val="FFFFFF"/>
                </a:solidFill>
              </a:defRPr>
            </a:lvl1pPr>
          </a:lstStyle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818888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</a:t>
            </a:r>
            <a:endParaRPr lang="en-US" sz="3200" spc="150" dirty="0">
              <a:solidFill>
                <a:srgbClr val="FFFFFF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48584" y="4261104"/>
            <a:ext cx="12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spc="150" dirty="0" smtClean="0">
                <a:solidFill>
                  <a:srgbClr val="FFFFFF"/>
                </a:solidFill>
                <a:sym typeface="Wingdings"/>
              </a:rPr>
              <a:t></a:t>
            </a:r>
            <a:endParaRPr lang="en-US" sz="3200" spc="150" dirty="0">
              <a:solidFill>
                <a:srgbClr val="FFFFFF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7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5638800" cy="94615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719072"/>
            <a:ext cx="8247888" cy="45354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74320"/>
            <a:ext cx="2743200" cy="94488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6880" y="1717040"/>
            <a:ext cx="8249920" cy="4531360"/>
          </a:xfrm>
          <a:solidFill>
            <a:schemeClr val="bg2">
              <a:lumMod val="60000"/>
              <a:lumOff val="40000"/>
            </a:schemeClr>
          </a:solidFill>
          <a:effectLst>
            <a:outerShdw blurRad="76200" dist="38100" dir="3600000" algn="ctr" rotWithShape="0">
              <a:srgbClr val="000000">
                <a:alpha val="50000"/>
              </a:srgb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172200" y="161544"/>
            <a:ext cx="2971800" cy="115214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5638800" cy="1005840"/>
          </a:xfrm>
        </p:spPr>
        <p:txBody>
          <a:bodyPr anchor="ctr">
            <a:noAutofit/>
          </a:bodyPr>
          <a:lstStyle>
            <a:lvl1pPr algn="l"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48400" y="228600"/>
            <a:ext cx="2819400" cy="1005840"/>
          </a:xfrm>
        </p:spPr>
        <p:txBody>
          <a:bodyPr anchor="ctr">
            <a:normAutofit/>
          </a:bodyPr>
          <a:lstStyle>
            <a:lvl1pPr marL="0" indent="0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44768" y="134112"/>
            <a:ext cx="76200" cy="1219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0584"/>
            <a:ext cx="9144000" cy="1453896"/>
          </a:xfrm>
          <a:prstGeom prst="rect">
            <a:avLst/>
          </a:prstGeom>
          <a:solidFill>
            <a:srgbClr val="FFFFFF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7641"/>
            <a:ext cx="9144000" cy="1154314"/>
          </a:xfrm>
          <a:prstGeom prst="rect">
            <a:avLst/>
          </a:prstGeom>
          <a:solidFill>
            <a:schemeClr val="accent2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8229600" cy="11116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28216F3-98A3-4F18-B849-24405A85147B}" type="datetimeFigureOut">
              <a:rPr lang="en-US" smtClean="0"/>
              <a:t>1/17/2012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210A81-DFCB-42BF-9C56-7C3329AF5FC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1368552"/>
            <a:ext cx="9144000" cy="149352"/>
          </a:xfrm>
          <a:prstGeom prst="rect">
            <a:avLst/>
          </a:prstGeom>
          <a:solidFill>
            <a:schemeClr val="accent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0" kern="1200" cap="none" spc="0">
          <a:ln w="13970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63500" dir="36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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Courier New" pitchFamily="49" charset="0"/>
        <a:buChar char="o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My Alphabet Book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72000"/>
            <a:ext cx="8001000" cy="914400"/>
          </a:xfrm>
        </p:spPr>
        <p:txBody>
          <a:bodyPr/>
          <a:lstStyle/>
          <a:p>
            <a:r>
              <a:rPr lang="en-US" smtClean="0"/>
              <a:t>By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90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115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878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436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597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52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1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49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779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796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9298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077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439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3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0645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63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3553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27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74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504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048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is for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682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057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43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 is for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71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307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 is for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8501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catur">
  <a:themeElements>
    <a:clrScheme name="Decatur">
      <a:dk1>
        <a:sysClr val="windowText" lastClr="000000"/>
      </a:dk1>
      <a:lt1>
        <a:sysClr val="window" lastClr="FFFFFF"/>
      </a:lt1>
      <a:dk2>
        <a:srgbClr val="55554A"/>
      </a:dk2>
      <a:lt2>
        <a:srgbClr val="D7DAE1"/>
      </a:lt2>
      <a:accent1>
        <a:srgbClr val="F4680B"/>
      </a:accent1>
      <a:accent2>
        <a:srgbClr val="ABB19F"/>
      </a:accent2>
      <a:accent3>
        <a:srgbClr val="948774"/>
      </a:accent3>
      <a:accent4>
        <a:srgbClr val="7EB8E7"/>
      </a:accent4>
      <a:accent5>
        <a:srgbClr val="E3B651"/>
      </a:accent5>
      <a:accent6>
        <a:srgbClr val="96756C"/>
      </a:accent6>
      <a:hlink>
        <a:srgbClr val="66AACD"/>
      </a:hlink>
      <a:folHlink>
        <a:srgbClr val="809DB3"/>
      </a:folHlink>
    </a:clrScheme>
    <a:fontScheme name="Decatur">
      <a:majorFont>
        <a:latin typeface="Bodoni MT Condensed"/>
        <a:ea typeface=""/>
        <a:cs typeface=""/>
        <a:font script="Grek" typeface="Times New Roman"/>
        <a:font script="Cyrl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catur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10000"/>
              </a:schemeClr>
            </a:gs>
            <a:gs pos="47500">
              <a:schemeClr val="phClr">
                <a:tint val="53000"/>
                <a:satMod val="120000"/>
              </a:schemeClr>
            </a:gs>
            <a:gs pos="58500">
              <a:schemeClr val="phClr">
                <a:tint val="53000"/>
                <a:satMod val="120000"/>
              </a:schemeClr>
            </a:gs>
            <a:gs pos="100000">
              <a:schemeClr val="phClr">
                <a:tint val="9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4000"/>
                <a:satMod val="105000"/>
              </a:schemeClr>
            </a:gs>
            <a:gs pos="47500">
              <a:schemeClr val="phClr">
                <a:shade val="88000"/>
                <a:satMod val="105000"/>
              </a:schemeClr>
            </a:gs>
            <a:gs pos="58500">
              <a:schemeClr val="phClr">
                <a:shade val="88000"/>
                <a:satMod val="105000"/>
              </a:schemeClr>
            </a:gs>
            <a:gs pos="100000">
              <a:schemeClr val="phClr">
                <a:shade val="54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82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3600000" algn="r" rotWithShape="0">
              <a:srgbClr val="000000">
                <a:alpha val="30000"/>
              </a:srgbClr>
            </a:outerShdw>
          </a:effectLst>
        </a:effectStyle>
        <a:effectStyle>
          <a:effectLst>
            <a:outerShdw blurRad="63500" dist="25400" dir="3600000" algn="r" rotWithShape="0">
              <a:srgbClr val="000000">
                <a:alpha val="36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76200" dist="38100" dir="36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9000000"/>
            </a:lightRig>
          </a:scene3d>
          <a:sp3d contourW="44450" prstMaterial="flat">
            <a:bevelT w="38100" h="508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52000"/>
                <a:satMod val="105000"/>
              </a:schemeClr>
            </a:gs>
            <a:gs pos="47500">
              <a:schemeClr val="phClr">
                <a:tint val="90000"/>
                <a:shade val="89000"/>
                <a:satMod val="105000"/>
              </a:schemeClr>
            </a:gs>
            <a:gs pos="58500">
              <a:schemeClr val="phClr">
                <a:tint val="85000"/>
                <a:shade val="89000"/>
                <a:satMod val="105000"/>
              </a:schemeClr>
            </a:gs>
            <a:gs pos="100000">
              <a:schemeClr val="phClr">
                <a:tint val="100000"/>
                <a:shade val="52000"/>
                <a:satMod val="105000"/>
              </a:schemeClr>
            </a:gs>
          </a:gsLst>
          <a:lin ang="36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5000"/>
                <a:satMod val="120000"/>
              </a:schemeClr>
            </a:duotone>
          </a:blip>
          <a:tile tx="0" ty="0" sx="52000" sy="5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TC101790490[[fn=Decatur]]</Template>
  <TotalTime>13</TotalTime>
  <Words>135</Words>
  <Application>Microsoft Office PowerPoint</Application>
  <PresentationFormat>On-screen Show (4:3)</PresentationFormat>
  <Paragraphs>81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Decatur</vt:lpstr>
      <vt:lpstr>My Alphabet Book</vt:lpstr>
      <vt:lpstr>A is for </vt:lpstr>
      <vt:lpstr>B is for </vt:lpstr>
      <vt:lpstr>C is for  </vt:lpstr>
      <vt:lpstr>D is for </vt:lpstr>
      <vt:lpstr>E is for </vt:lpstr>
      <vt:lpstr>F is for</vt:lpstr>
      <vt:lpstr>G is for </vt:lpstr>
      <vt:lpstr>H is for </vt:lpstr>
      <vt:lpstr>I is for </vt:lpstr>
      <vt:lpstr>J is for </vt:lpstr>
      <vt:lpstr>K is for </vt:lpstr>
      <vt:lpstr>L is for </vt:lpstr>
      <vt:lpstr>M is for</vt:lpstr>
      <vt:lpstr>N is for </vt:lpstr>
      <vt:lpstr>O is for</vt:lpstr>
      <vt:lpstr>P is for</vt:lpstr>
      <vt:lpstr>Q is for</vt:lpstr>
      <vt:lpstr>R is for</vt:lpstr>
      <vt:lpstr>S is for </vt:lpstr>
      <vt:lpstr>T is for</vt:lpstr>
      <vt:lpstr>U is for</vt:lpstr>
      <vt:lpstr>V is for</vt:lpstr>
      <vt:lpstr>W is for </vt:lpstr>
      <vt:lpstr>X is for </vt:lpstr>
      <vt:lpstr>Y is for</vt:lpstr>
      <vt:lpstr>Z is for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My Alphabet Book</dc:title>
  <dc:creator>Nathan VanDuinen</dc:creator>
  <cp:lastModifiedBy>Nathan VanDuinen</cp:lastModifiedBy>
  <cp:revision>4</cp:revision>
  <dcterms:created xsi:type="dcterms:W3CDTF">2012-01-16T21:38:39Z</dcterms:created>
  <dcterms:modified xsi:type="dcterms:W3CDTF">2012-01-17T16:42:56Z</dcterms:modified>
</cp:coreProperties>
</file>