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DE8B-6999-2845-B34A-4EE6317AE508}" type="datetimeFigureOut">
              <a:rPr lang="en-US" smtClean="0"/>
              <a:t>5/28/12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1A7F-8F8B-E642-A72F-015B779FB7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42" y="0"/>
            <a:ext cx="2709484" cy="270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66" y="1262279"/>
            <a:ext cx="2315138" cy="2315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612" y="2419848"/>
            <a:ext cx="1756553" cy="17565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428" y="2427163"/>
            <a:ext cx="564641" cy="5646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31" y="1636971"/>
            <a:ext cx="1222247" cy="12222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9127" y="6081579"/>
            <a:ext cx="18045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Smallest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55932" y="6081579"/>
            <a:ext cx="15518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Largest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222" y="601894"/>
            <a:ext cx="1039863" cy="10398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122" y="28534"/>
            <a:ext cx="1414794" cy="14147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428" y="735931"/>
            <a:ext cx="1716639" cy="17166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67" y="1121826"/>
            <a:ext cx="2326565" cy="23265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085" y="64879"/>
            <a:ext cx="3058744" cy="305874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19127" y="6081579"/>
            <a:ext cx="18045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Smallest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55932" y="6081579"/>
            <a:ext cx="15518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Largest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VanDuinen</dc:creator>
  <cp:lastModifiedBy>Nathan VanDuinen</cp:lastModifiedBy>
  <cp:revision>2</cp:revision>
  <dcterms:created xsi:type="dcterms:W3CDTF">2012-05-28T13:26:18Z</dcterms:created>
  <dcterms:modified xsi:type="dcterms:W3CDTF">2012-05-28T13:34:32Z</dcterms:modified>
</cp:coreProperties>
</file>