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6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516E2-24A5-4909-B8A5-8E26D2C2BF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4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DFB7E-BE56-445B-90A8-90F5C50B3D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3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00C25-4599-43EB-BC3E-C20060D6E6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9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B1763-C2A2-4F57-9058-1BBA40B62A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6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C8C18-9C68-4F1F-8DFE-42C94DB46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2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BD0C8-8C01-4214-B40A-88C555ABC6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2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1B975-2EBC-4E47-BFC0-7E913FCB03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7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E0F54-6E03-4B03-BCB4-AED18B636B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1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13FE5-7610-475B-BCF3-8B6BF9004F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5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326B2-CF47-4D30-A35A-0243A2754F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3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9128A-4751-46B0-8BC8-0CD05F1F27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32E43F-209E-4C24-BC06-D86A423C3E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85725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04800" y="4114800"/>
            <a:ext cx="8382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876800" y="4114800"/>
            <a:ext cx="8382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4495800"/>
            <a:ext cx="2438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4953000" y="3733800"/>
            <a:ext cx="762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5029200" y="2971800"/>
            <a:ext cx="685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248400" y="4038600"/>
            <a:ext cx="381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33400"/>
            <a:ext cx="7810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09600"/>
            <a:ext cx="7810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680" y="1219200"/>
            <a:ext cx="17811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914400"/>
            <a:ext cx="685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200"/>
            <a:ext cx="6381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6400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3143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 VanDuinen</dc:creator>
  <cp:lastModifiedBy>Nathan VanDuinen</cp:lastModifiedBy>
  <cp:revision>2</cp:revision>
  <dcterms:created xsi:type="dcterms:W3CDTF">2012-03-25T19:06:41Z</dcterms:created>
  <dcterms:modified xsi:type="dcterms:W3CDTF">2013-02-26T17:53:25Z</dcterms:modified>
</cp:coreProperties>
</file>