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4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5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9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4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5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6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64AF-7506-42C4-B5AC-80388783E11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85F7-1E21-4048-BB35-B7D91E54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8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andnath\AppData\Local\Microsoft\Windows\Temporary Internet Files\Content.IE5\X1BDCTT5\MC900358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54" y="523400"/>
            <a:ext cx="1821485" cy="82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andnath\AppData\Local\Microsoft\Windows\Temporary Internet Files\Content.IE5\Q7WJLORA\MC9000528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748" y="1845303"/>
            <a:ext cx="1809598" cy="101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andnath\AppData\Local\Microsoft\Windows\Temporary Internet Files\Content.IE5\SM3B6A6E\MC90034382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059" y="2289860"/>
            <a:ext cx="1795882" cy="96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andnath\AppData\Local\Microsoft\Windows\Temporary Internet Files\Content.IE5\X1BDCTT5\MC9002971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73858"/>
            <a:ext cx="1580998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andnath\AppData\Local\Microsoft\Windows\Temporary Internet Files\Content.IE5\XLKLTI61\MC90032447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210" y="3075231"/>
            <a:ext cx="1866290" cy="162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vandnath\AppData\Local\Microsoft\Windows\Temporary Internet Files\Content.IE5\Q7WJLORA\MC90005296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02" y="4724400"/>
            <a:ext cx="1809598" cy="177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vandnath\AppData\Local\Microsoft\Windows\Temporary Internet Files\Content.IE5\SM3B6A6E\MC90032446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02" y="457200"/>
            <a:ext cx="1889150" cy="80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vandnath\AppData\Local\Microsoft\Windows\Temporary Internet Files\Content.IE5\Q7WJLORA\MC90005744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54606"/>
            <a:ext cx="1800454" cy="105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vandnath\AppData\Local\Microsoft\Windows\Temporary Internet Files\Content.IE5\XLKLTI61\MC90044138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244" y="4855476"/>
            <a:ext cx="1822450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vandnath\AppData\Local\Microsoft\Windows\Temporary Internet Files\Content.IE5\SM3B6A6E\MC90035815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547" y="3560333"/>
            <a:ext cx="1856997" cy="118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vandnath\AppData\Local\Microsoft\Windows\Temporary Internet Files\Content.IE5\Q7WJLORA\MC900135087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67" y="1343901"/>
            <a:ext cx="1833563" cy="142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vandnath\AppData\Local\Microsoft\Windows\Temporary Internet Files\Content.IE5\SM3B6A6E\MC900057224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9445"/>
            <a:ext cx="1015898" cy="178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vandnath\AppData\Local\Microsoft\Windows\Temporary Internet Files\Content.IE5\XLKLTI61\MC900335801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52004"/>
            <a:ext cx="902384" cy="164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33400" y="152400"/>
            <a:ext cx="304800" cy="304800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888949" y="304800"/>
            <a:ext cx="304800" cy="304800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350706" y="447204"/>
            <a:ext cx="304800" cy="304800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198306" y="103573"/>
            <a:ext cx="304800" cy="304800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228600" y="447204"/>
            <a:ext cx="304800" cy="304800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1769059" y="142404"/>
            <a:ext cx="304800" cy="304800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28600" y="63623"/>
            <a:ext cx="304800" cy="304800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161819"/>
            <a:ext cx="304800" cy="265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62200" y="511563"/>
            <a:ext cx="304800" cy="265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667000" y="768091"/>
            <a:ext cx="304800" cy="265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05470" y="390617"/>
            <a:ext cx="304800" cy="265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971800" y="122988"/>
            <a:ext cx="304800" cy="265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117928" y="511562"/>
            <a:ext cx="304800" cy="265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8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2012-04-26T23:01:07Z</dcterms:created>
  <dcterms:modified xsi:type="dcterms:W3CDTF">2012-04-26T23:09:03Z</dcterms:modified>
</cp:coreProperties>
</file>