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83992-D554-4B07-B321-C5EACAC2BB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17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6B15F-C945-4E45-941A-214DA07AAD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37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1BEE1-99EA-401F-88BC-E0120B1BE9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1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F5F76-0859-453E-99BE-AAADE5CC7F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82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D56C4-F8D0-4AF6-AE8D-E67289D44A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0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A5BB7-EEBD-4053-AF4A-CAE8F90497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120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E621D-6690-461B-B915-20E01F792A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2FCB1-1216-4321-8F20-DCE0C0BF3B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87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777E3-FE2A-4001-A254-7005DE95A2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13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84E76-34E0-4808-9014-4BA85F736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02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CA8FE-1A6E-4723-A811-C1A6A29DAA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7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D94866-18E1-4923-9752-6A4995FCBA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wmf"/><Relationship Id="rId18" Type="http://schemas.openxmlformats.org/officeDocument/2006/relationships/image" Target="../media/image1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17" Type="http://schemas.openxmlformats.org/officeDocument/2006/relationships/image" Target="../media/image16.wmf"/><Relationship Id="rId2" Type="http://schemas.openxmlformats.org/officeDocument/2006/relationships/image" Target="../media/image1.wmf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wmf"/><Relationship Id="rId10" Type="http://schemas.openxmlformats.org/officeDocument/2006/relationships/image" Target="../media/image9.wmf"/><Relationship Id="rId19" Type="http://schemas.openxmlformats.org/officeDocument/2006/relationships/image" Target="../media/image18.jpeg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60" name="Group 12"/>
          <p:cNvGraphicFramePr>
            <a:graphicFrameLocks noGrp="1"/>
          </p:cNvGraphicFramePr>
          <p:nvPr/>
        </p:nvGraphicFramePr>
        <p:xfrm>
          <a:off x="533400" y="609600"/>
          <a:ext cx="8077200" cy="2819400"/>
        </p:xfrm>
        <a:graphic>
          <a:graphicData uri="http://schemas.openxmlformats.org/drawingml/2006/table">
            <a:tbl>
              <a:tblPr/>
              <a:tblGrid>
                <a:gridCol w="4038600"/>
                <a:gridCol w="4038600"/>
              </a:tblGrid>
              <a:tr h="281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Winter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61" name="Picture 13" descr="MC90043445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77" y="6027737"/>
            <a:ext cx="762000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MC900354059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52600" y="5486400"/>
            <a:ext cx="568325" cy="89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MC900139761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082" y="5647530"/>
            <a:ext cx="990600" cy="68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MC90029028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715000"/>
            <a:ext cx="708025" cy="87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MC90035387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486400"/>
            <a:ext cx="1371600" cy="10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 descr="MC900022481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581" y="3694067"/>
            <a:ext cx="1030288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MC900298891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643639"/>
            <a:ext cx="733425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9" name="Picture 21" descr="MC900277510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08" y="3962400"/>
            <a:ext cx="1039813" cy="98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MC900054957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488" y="3967938"/>
            <a:ext cx="989012" cy="102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1" name="Picture 23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70183" y="3810996"/>
            <a:ext cx="529547" cy="528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C:\Users\vandnath\AppData\Local\Microsoft\Windows\Temporary Internet Files\Content.IE5\Q7WJLORA\MC900446356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745" y="4849988"/>
            <a:ext cx="747979" cy="70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3" name="Picture 25" descr="C:\Users\vandnath\AppData\Local\Microsoft\Windows\Temporary Internet Files\Content.IE5\SM3B6A6E\MC900022861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522495"/>
            <a:ext cx="1085088" cy="1209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C:\Users\vandnath\AppData\Local\Microsoft\Windows\Temporary Internet Files\Content.IE5\X1BDCTT5\MC900434463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540" y="3694067"/>
            <a:ext cx="1152144" cy="466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5" name="Picture 27" descr="C:\Users\vandnath\AppData\Local\Microsoft\Windows\Temporary Internet Files\Content.IE5\XLKLTI61\MC900303521[1]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045" y="4075108"/>
            <a:ext cx="627355" cy="80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6" name="Picture 28" descr="C:\Users\vandnath\AppData\Local\Microsoft\Windows\Temporary Internet Files\Content.IE5\Q7WJLORA\MC900440308[1]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869" y="4779890"/>
            <a:ext cx="1523999" cy="554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7" name="Picture 29" descr="C:\Users\vandnath\AppData\Local\Microsoft\Windows\Temporary Internet Files\Content.IE5\SM3B6A6E\MC900215620[1].wm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334" y="3573848"/>
            <a:ext cx="1265155" cy="121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9" name="Picture 31" descr="C:\Users\vandnath\AppData\Local\Microsoft\Windows\Temporary Internet Files\Content.IE5\X1BDCTT5\MC900234297[1].wmf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0752" y="5002378"/>
            <a:ext cx="1141860" cy="774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0" name="Picture 32" descr="C:\Users\vandnath\AppData\Local\Microsoft\Windows\Temporary Internet Files\Content.IE5\XLKLTI61\MP900406905[1]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90" y="5177153"/>
            <a:ext cx="1219200" cy="81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Nathan VanDuinen</dc:creator>
  <cp:lastModifiedBy>Nathan VanDuinen</cp:lastModifiedBy>
  <cp:revision>2</cp:revision>
  <dcterms:created xsi:type="dcterms:W3CDTF">2012-03-21T01:28:37Z</dcterms:created>
  <dcterms:modified xsi:type="dcterms:W3CDTF">2012-03-21T11:54:00Z</dcterms:modified>
</cp:coreProperties>
</file>